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30"/>
  </p:notesMasterIdLst>
  <p:sldIdLst>
    <p:sldId id="322" r:id="rId3"/>
    <p:sldId id="323" r:id="rId4"/>
    <p:sldId id="256" r:id="rId5"/>
    <p:sldId id="265" r:id="rId6"/>
    <p:sldId id="257" r:id="rId7"/>
    <p:sldId id="324" r:id="rId8"/>
    <p:sldId id="325" r:id="rId9"/>
    <p:sldId id="260" r:id="rId10"/>
    <p:sldId id="326" r:id="rId11"/>
    <p:sldId id="327" r:id="rId12"/>
    <p:sldId id="330" r:id="rId13"/>
    <p:sldId id="329" r:id="rId14"/>
    <p:sldId id="331" r:id="rId15"/>
    <p:sldId id="334" r:id="rId16"/>
    <p:sldId id="332" r:id="rId17"/>
    <p:sldId id="333" r:id="rId18"/>
    <p:sldId id="259" r:id="rId19"/>
    <p:sldId id="340" r:id="rId20"/>
    <p:sldId id="341" r:id="rId21"/>
    <p:sldId id="342" r:id="rId22"/>
    <p:sldId id="343" r:id="rId23"/>
    <p:sldId id="344" r:id="rId24"/>
    <p:sldId id="345" r:id="rId25"/>
    <p:sldId id="346" r:id="rId26"/>
    <p:sldId id="347" r:id="rId27"/>
    <p:sldId id="348" r:id="rId28"/>
    <p:sldId id="321" r:id="rId29"/>
  </p:sldIdLst>
  <p:sldSz cx="9144000" cy="6858000" type="screen4x3"/>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D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4" d="100"/>
          <a:sy n="84" d="100"/>
        </p:scale>
        <p:origin x="-115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88CD4-A7A7-43A1-B5A3-AD9D400CFC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DA368-A201-438D-8CC3-EDEC1389809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r>
              <a:rPr lang="zh-CN" altLang="en-US"/>
              <a:t>实验五 双稳态触发器</a:t>
            </a:r>
            <a:endParaRPr lang="en-US" altLang="zh-CN"/>
          </a:p>
        </p:txBody>
      </p:sp>
      <p:sp>
        <p:nvSpPr>
          <p:cNvPr id="6" name="Slide Number Placeholder 5"/>
          <p:cNvSpPr>
            <a:spLocks noGrp="1"/>
          </p:cNvSpPr>
          <p:nvPr>
            <p:ph type="sldNum" sz="quarter" idx="12"/>
          </p:nvPr>
        </p:nvSpPr>
        <p:spPr/>
        <p:txBody>
          <a:bodyPr/>
          <a:lstStyle/>
          <a:p>
            <a:fld id="{CF6E0684-AE53-4934-96B1-0AF66CEF072B}" type="slidenum">
              <a:rPr lang="en-US" altLang="zh-CN" smtClean="0"/>
            </a:fld>
            <a:endParaRPr lang="en-US" altLang="zh-C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r>
              <a:rPr lang="zh-CN" altLang="en-US"/>
              <a:t>实验五 双稳态触发器</a:t>
            </a:r>
            <a:endParaRPr lang="en-US" altLang="zh-CN"/>
          </a:p>
        </p:txBody>
      </p:sp>
      <p:sp>
        <p:nvSpPr>
          <p:cNvPr id="6" name="Slide Number Placeholder 5"/>
          <p:cNvSpPr>
            <a:spLocks noGrp="1"/>
          </p:cNvSpPr>
          <p:nvPr>
            <p:ph type="sldNum" sz="quarter" idx="12"/>
          </p:nvPr>
        </p:nvSpPr>
        <p:spPr/>
        <p:txBody>
          <a:bodyPr/>
          <a:lstStyle/>
          <a:p>
            <a:fld id="{D3743ED6-B0E5-4799-8468-6DBA8AB0F176}"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412302"/>
            <a:ext cx="5800725" cy="5759898"/>
          </a:xfrm>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r>
              <a:rPr lang="zh-CN" altLang="en-US"/>
              <a:t>实验五 双稳态触发器</a:t>
            </a:r>
            <a:endParaRPr lang="en-US" altLang="zh-CN"/>
          </a:p>
        </p:txBody>
      </p:sp>
      <p:sp>
        <p:nvSpPr>
          <p:cNvPr id="6" name="Slide Number Placeholder 5"/>
          <p:cNvSpPr>
            <a:spLocks noGrp="1"/>
          </p:cNvSpPr>
          <p:nvPr>
            <p:ph type="sldNum" sz="quarter" idx="12"/>
          </p:nvPr>
        </p:nvSpPr>
        <p:spPr/>
        <p:txBody>
          <a:bodyPr/>
          <a:lstStyle/>
          <a:p>
            <a:fld id="{919CA255-66DA-4E04-9C5D-E9B6798E257B}"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r>
              <a:rPr lang="zh-CN" altLang="en-US"/>
              <a:t>实验五 双稳态触发器</a:t>
            </a:r>
            <a:endParaRPr lang="en-US" altLang="zh-CN"/>
          </a:p>
        </p:txBody>
      </p:sp>
      <p:sp>
        <p:nvSpPr>
          <p:cNvPr id="5" name="Rectangle 6"/>
          <p:cNvSpPr>
            <a:spLocks noGrp="1" noChangeArrowheads="1"/>
          </p:cNvSpPr>
          <p:nvPr>
            <p:ph type="sldNum" sz="quarter" idx="12"/>
          </p:nvPr>
        </p:nvSpPr>
        <p:spPr/>
        <p:txBody>
          <a:bodyPr/>
          <a:lstStyle>
            <a:lvl1pPr>
              <a:defRPr/>
            </a:lvl1pPr>
          </a:lstStyle>
          <a:p>
            <a:fld id="{D2B35646-60B5-4062-A38B-DADF726BCA72}"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lvl1pPr>
              <a:defRPr sz="1400"/>
            </a:lvl1pPr>
          </a:lstStyle>
          <a:p>
            <a:pPr>
              <a:defRPr/>
            </a:pPr>
            <a:r>
              <a:rPr lang="zh-CN" altLang="en-US" dirty="0"/>
              <a:t>实验五 双稳态触发器</a:t>
            </a:r>
            <a:endParaRPr lang="en-US" altLang="zh-CN" dirty="0"/>
          </a:p>
        </p:txBody>
      </p:sp>
      <p:sp>
        <p:nvSpPr>
          <p:cNvPr id="6" name="Slide Number Placeholder 5"/>
          <p:cNvSpPr>
            <a:spLocks noGrp="1"/>
          </p:cNvSpPr>
          <p:nvPr>
            <p:ph type="sldNum" sz="quarter" idx="12"/>
          </p:nvPr>
        </p:nvSpPr>
        <p:spPr/>
        <p:txBody>
          <a:bodyPr/>
          <a:lstStyle/>
          <a:p>
            <a:fld id="{16C91165-77CD-44FD-A680-25CE3BA877DA}"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r>
              <a:rPr lang="zh-CN" altLang="en-US"/>
              <a:t>实验五 双稳态触发器</a:t>
            </a:r>
            <a:endParaRPr lang="en-US" altLang="zh-CN"/>
          </a:p>
        </p:txBody>
      </p:sp>
      <p:sp>
        <p:nvSpPr>
          <p:cNvPr id="6" name="Slide Number Placeholder 5"/>
          <p:cNvSpPr>
            <a:spLocks noGrp="1"/>
          </p:cNvSpPr>
          <p:nvPr>
            <p:ph type="sldNum" sz="quarter" idx="12"/>
          </p:nvPr>
        </p:nvSpPr>
        <p:spPr/>
        <p:txBody>
          <a:bodyPr/>
          <a:lstStyle/>
          <a:p>
            <a:fld id="{768F6A65-D1D7-4D68-805E-A5EA32C5E7F8}" type="slidenum">
              <a:rPr lang="en-US" altLang="zh-CN" smtClean="0"/>
            </a:fld>
            <a:endParaRPr lang="en-US" altLang="zh-C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22960" y="1845734"/>
            <a:ext cx="370332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63440" y="1845735"/>
            <a:ext cx="370332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r>
              <a:rPr lang="zh-CN" altLang="en-US"/>
              <a:t>实验五 双稳态触发器</a:t>
            </a:r>
            <a:endParaRPr lang="en-US" altLang="zh-CN"/>
          </a:p>
        </p:txBody>
      </p:sp>
      <p:sp>
        <p:nvSpPr>
          <p:cNvPr id="7" name="Slide Number Placeholder 6"/>
          <p:cNvSpPr>
            <a:spLocks noGrp="1"/>
          </p:cNvSpPr>
          <p:nvPr>
            <p:ph type="sldNum" sz="quarter" idx="12"/>
          </p:nvPr>
        </p:nvSpPr>
        <p:spPr/>
        <p:txBody>
          <a:bodyPr/>
          <a:lstStyle/>
          <a:p>
            <a:fld id="{F598DD07-C639-4C3A-B854-F40BF7AAF82F}"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22960" y="2582334"/>
            <a:ext cx="370332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63440" y="2582334"/>
            <a:ext cx="370332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r>
              <a:rPr lang="zh-CN" altLang="en-US"/>
              <a:t>实验五 双稳态触发器</a:t>
            </a:r>
            <a:endParaRPr lang="en-US" altLang="zh-CN"/>
          </a:p>
        </p:txBody>
      </p:sp>
      <p:sp>
        <p:nvSpPr>
          <p:cNvPr id="9" name="Slide Number Placeholder 8"/>
          <p:cNvSpPr>
            <a:spLocks noGrp="1"/>
          </p:cNvSpPr>
          <p:nvPr>
            <p:ph type="sldNum" sz="quarter" idx="12"/>
          </p:nvPr>
        </p:nvSpPr>
        <p:spPr/>
        <p:txBody>
          <a:bodyPr/>
          <a:lstStyle/>
          <a:p>
            <a:fld id="{D6DBB52F-E063-4768-B3D6-284DD6CA16A2}"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r>
              <a:rPr lang="zh-CN" altLang="en-US"/>
              <a:t>实验五 双稳态触发器</a:t>
            </a:r>
            <a:endParaRPr lang="en-US" altLang="zh-CN"/>
          </a:p>
        </p:txBody>
      </p:sp>
      <p:sp>
        <p:nvSpPr>
          <p:cNvPr id="5" name="Slide Number Placeholder 4"/>
          <p:cNvSpPr>
            <a:spLocks noGrp="1"/>
          </p:cNvSpPr>
          <p:nvPr>
            <p:ph type="sldNum" sz="quarter" idx="12"/>
          </p:nvPr>
        </p:nvSpPr>
        <p:spPr/>
        <p:txBody>
          <a:bodyPr/>
          <a:lstStyle/>
          <a:p>
            <a:fld id="{DDC7416F-AAF1-4926-B27C-AFB28C6BF776}"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zh-CN" altLang="en-US"/>
              <a:t>实验五 双稳态触发器</a:t>
            </a:r>
            <a:endParaRPr lang="en-US" altLang="zh-CN"/>
          </a:p>
        </p:txBody>
      </p:sp>
      <p:sp>
        <p:nvSpPr>
          <p:cNvPr id="9" name="Slide Number Placeholder 8"/>
          <p:cNvSpPr>
            <a:spLocks noGrp="1"/>
          </p:cNvSpPr>
          <p:nvPr>
            <p:ph type="sldNum" sz="quarter" idx="12"/>
          </p:nvPr>
        </p:nvSpPr>
        <p:spPr/>
        <p:txBody>
          <a:bodyPr/>
          <a:lstStyle/>
          <a:p>
            <a:fld id="{75971B08-0257-4F9B-8412-2682B332830E}"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600450" y="731520"/>
            <a:ext cx="4869180" cy="5257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ltLang="zh-C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zh-CN" altLang="en-US"/>
              <a:t>实验五 双稳态触发器</a:t>
            </a:r>
            <a:endParaRPr lang="en-US" altLang="zh-C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1A82E9B-DACE-4455-BFC3-808DA86F765E}" type="slidenum">
              <a:rPr lang="en-US" altLang="zh-CN"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r>
              <a:rPr lang="zh-CN" altLang="en-US"/>
              <a:t>实验五 双稳态触发器</a:t>
            </a:r>
            <a:endParaRPr lang="en-US" altLang="zh-CN"/>
          </a:p>
        </p:txBody>
      </p:sp>
      <p:sp>
        <p:nvSpPr>
          <p:cNvPr id="7" name="Slide Number Placeholder 6"/>
          <p:cNvSpPr>
            <a:spLocks noGrp="1"/>
          </p:cNvSpPr>
          <p:nvPr>
            <p:ph type="sldNum" sz="quarter" idx="12"/>
          </p:nvPr>
        </p:nvSpPr>
        <p:spPr/>
        <p:txBody>
          <a:bodyPr/>
          <a:lstStyle/>
          <a:p>
            <a:fld id="{0E89FD4F-53D3-467E-AA45-2F1289B872EA}"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tiff"/><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zh-CN" altLang="en-US"/>
              <a:t>实验五 双稳态触发器</a:t>
            </a:r>
            <a:endParaRPr lang="en-US" altLang="zh-C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919CA255-66DA-4E04-9C5D-E9B6798E257B}" type="slidenum">
              <a:rPr lang="en-US" altLang="zh-CN" smtClean="0"/>
            </a:fld>
            <a:endParaRPr lang="en-US" altLang="zh-CN"/>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wmf"/></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wmf"/></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20.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jpeg"/><Relationship Id="rId2" Type="http://schemas.openxmlformats.org/officeDocument/2006/relationships/image" Target="../media/image9.GIF"/><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293071"/>
            <a:ext cx="7543800" cy="1450757"/>
          </a:xfrm>
        </p:spPr>
        <p:txBody>
          <a:bodyPr>
            <a:normAutofit/>
          </a:bodyPr>
          <a:lstStyle/>
          <a:p>
            <a:r>
              <a:rPr lang="zh-CN" altLang="en-US" sz="3200" dirty="0"/>
              <a:t>概述</a:t>
            </a:r>
            <a:endParaRPr lang="zh-CN" altLang="en-US" sz="3200" dirty="0"/>
          </a:p>
        </p:txBody>
      </p:sp>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左中括号 5"/>
          <p:cNvSpPr/>
          <p:nvPr/>
        </p:nvSpPr>
        <p:spPr>
          <a:xfrm>
            <a:off x="1079501" y="2056221"/>
            <a:ext cx="161721" cy="763174"/>
          </a:xfrm>
          <a:prstGeom prst="leftBracket">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000"/>
          </a:p>
        </p:txBody>
      </p:sp>
      <p:sp>
        <p:nvSpPr>
          <p:cNvPr id="7" name="文本框 6"/>
          <p:cNvSpPr txBox="1"/>
          <p:nvPr/>
        </p:nvSpPr>
        <p:spPr>
          <a:xfrm>
            <a:off x="1324227" y="1883011"/>
            <a:ext cx="1723549" cy="400110"/>
          </a:xfrm>
          <a:prstGeom prst="rect">
            <a:avLst/>
          </a:prstGeom>
          <a:noFill/>
        </p:spPr>
        <p:txBody>
          <a:bodyPr wrap="none" rtlCol="0">
            <a:spAutoFit/>
          </a:bodyPr>
          <a:lstStyle/>
          <a:p>
            <a:r>
              <a:rPr lang="zh-CN" altLang="en-US" sz="2000" dirty="0"/>
              <a:t>组合逻辑电路</a:t>
            </a:r>
            <a:endParaRPr lang="zh-CN" altLang="en-US" sz="2000" dirty="0"/>
          </a:p>
        </p:txBody>
      </p:sp>
      <p:sp>
        <p:nvSpPr>
          <p:cNvPr id="8" name="文本框 7"/>
          <p:cNvSpPr txBox="1"/>
          <p:nvPr/>
        </p:nvSpPr>
        <p:spPr>
          <a:xfrm>
            <a:off x="1308101" y="2580585"/>
            <a:ext cx="1723549" cy="400110"/>
          </a:xfrm>
          <a:prstGeom prst="rect">
            <a:avLst/>
          </a:prstGeom>
          <a:noFill/>
        </p:spPr>
        <p:txBody>
          <a:bodyPr wrap="none" rtlCol="0">
            <a:spAutoFit/>
          </a:bodyPr>
          <a:lstStyle/>
          <a:p>
            <a:r>
              <a:rPr lang="zh-CN" altLang="en-US" sz="2000" dirty="0"/>
              <a:t>时序逻辑电路</a:t>
            </a:r>
            <a:endParaRPr lang="zh-CN" altLang="en-US" sz="2000" dirty="0"/>
          </a:p>
        </p:txBody>
      </p:sp>
      <p:sp>
        <p:nvSpPr>
          <p:cNvPr id="9" name="文本框 8"/>
          <p:cNvSpPr txBox="1"/>
          <p:nvPr/>
        </p:nvSpPr>
        <p:spPr>
          <a:xfrm>
            <a:off x="3276600" y="1883011"/>
            <a:ext cx="2492990" cy="400110"/>
          </a:xfrm>
          <a:prstGeom prst="rect">
            <a:avLst/>
          </a:prstGeom>
          <a:noFill/>
        </p:spPr>
        <p:txBody>
          <a:bodyPr wrap="none" rtlCol="0">
            <a:spAutoFit/>
          </a:bodyPr>
          <a:lstStyle/>
          <a:p>
            <a:r>
              <a:rPr lang="zh-CN" altLang="en-US" sz="2000" dirty="0"/>
              <a:t>逻辑运算与算术运算</a:t>
            </a:r>
            <a:endParaRPr lang="zh-CN" altLang="en-US" sz="2000" dirty="0"/>
          </a:p>
        </p:txBody>
      </p:sp>
      <p:sp>
        <p:nvSpPr>
          <p:cNvPr id="11" name="文本框 10"/>
          <p:cNvSpPr txBox="1"/>
          <p:nvPr/>
        </p:nvSpPr>
        <p:spPr>
          <a:xfrm>
            <a:off x="3352800" y="2626958"/>
            <a:ext cx="697627" cy="400110"/>
          </a:xfrm>
          <a:prstGeom prst="rect">
            <a:avLst/>
          </a:prstGeom>
          <a:noFill/>
        </p:spPr>
        <p:txBody>
          <a:bodyPr wrap="none" rtlCol="0">
            <a:spAutoFit/>
          </a:bodyPr>
          <a:lstStyle/>
          <a:p>
            <a:r>
              <a:rPr lang="zh-CN" altLang="en-US" sz="2000" dirty="0"/>
              <a:t>运算</a:t>
            </a:r>
            <a:endParaRPr lang="zh-CN" altLang="en-US" sz="2000" dirty="0"/>
          </a:p>
        </p:txBody>
      </p:sp>
      <p:sp>
        <p:nvSpPr>
          <p:cNvPr id="12" name="文本框 11"/>
          <p:cNvSpPr txBox="1"/>
          <p:nvPr/>
        </p:nvSpPr>
        <p:spPr>
          <a:xfrm>
            <a:off x="4606349" y="2626958"/>
            <a:ext cx="700833" cy="400110"/>
          </a:xfrm>
          <a:prstGeom prst="rect">
            <a:avLst/>
          </a:prstGeom>
          <a:noFill/>
        </p:spPr>
        <p:txBody>
          <a:bodyPr wrap="none" rtlCol="0">
            <a:spAutoFit/>
          </a:bodyPr>
          <a:lstStyle/>
          <a:p>
            <a:r>
              <a:rPr lang="zh-CN" altLang="en-US" sz="2000" b="1" dirty="0"/>
              <a:t>存储</a:t>
            </a:r>
            <a:endParaRPr lang="zh-CN" altLang="en-US" sz="2000" b="1" dirty="0"/>
          </a:p>
        </p:txBody>
      </p:sp>
      <p:sp>
        <p:nvSpPr>
          <p:cNvPr id="13" name="文本框 12"/>
          <p:cNvSpPr txBox="1"/>
          <p:nvPr/>
        </p:nvSpPr>
        <p:spPr>
          <a:xfrm>
            <a:off x="5871338" y="1874450"/>
            <a:ext cx="2749471" cy="400110"/>
          </a:xfrm>
          <a:prstGeom prst="rect">
            <a:avLst/>
          </a:prstGeom>
          <a:noFill/>
        </p:spPr>
        <p:txBody>
          <a:bodyPr wrap="none" rtlCol="0">
            <a:spAutoFit/>
          </a:bodyPr>
          <a:lstStyle/>
          <a:p>
            <a:r>
              <a:rPr lang="zh-CN" altLang="en-US" sz="2000" dirty="0"/>
              <a:t>输出仅与当前输入有关</a:t>
            </a:r>
            <a:endParaRPr lang="zh-CN" altLang="en-US" sz="2000" dirty="0"/>
          </a:p>
        </p:txBody>
      </p:sp>
      <p:sp>
        <p:nvSpPr>
          <p:cNvPr id="14" name="文本框 13"/>
          <p:cNvSpPr txBox="1"/>
          <p:nvPr/>
        </p:nvSpPr>
        <p:spPr>
          <a:xfrm>
            <a:off x="5879943" y="2633308"/>
            <a:ext cx="1210588" cy="400110"/>
          </a:xfrm>
          <a:prstGeom prst="rect">
            <a:avLst/>
          </a:prstGeom>
          <a:noFill/>
        </p:spPr>
        <p:txBody>
          <a:bodyPr wrap="none" rtlCol="0">
            <a:spAutoFit/>
          </a:bodyPr>
          <a:lstStyle/>
          <a:p>
            <a:r>
              <a:rPr lang="zh-CN" altLang="en-US" sz="2000" dirty="0"/>
              <a:t>当前输入</a:t>
            </a:r>
            <a:endParaRPr lang="zh-CN" altLang="en-US" sz="2000" dirty="0"/>
          </a:p>
        </p:txBody>
      </p:sp>
      <p:sp>
        <p:nvSpPr>
          <p:cNvPr id="15" name="文本框 14"/>
          <p:cNvSpPr txBox="1"/>
          <p:nvPr/>
        </p:nvSpPr>
        <p:spPr>
          <a:xfrm>
            <a:off x="7473904" y="2626958"/>
            <a:ext cx="1217000" cy="400110"/>
          </a:xfrm>
          <a:prstGeom prst="rect">
            <a:avLst/>
          </a:prstGeom>
          <a:noFill/>
        </p:spPr>
        <p:txBody>
          <a:bodyPr wrap="none" rtlCol="0">
            <a:spAutoFit/>
          </a:bodyPr>
          <a:lstStyle/>
          <a:p>
            <a:r>
              <a:rPr lang="zh-CN" altLang="en-US" sz="2000" b="1" dirty="0"/>
              <a:t>历史状态</a:t>
            </a:r>
            <a:endParaRPr lang="zh-CN" altLang="en-US" sz="2000" b="1" dirty="0"/>
          </a:p>
        </p:txBody>
      </p:sp>
      <p:sp>
        <p:nvSpPr>
          <p:cNvPr id="16" name="文本框 15"/>
          <p:cNvSpPr txBox="1"/>
          <p:nvPr/>
        </p:nvSpPr>
        <p:spPr>
          <a:xfrm>
            <a:off x="1968761" y="3256788"/>
            <a:ext cx="954107" cy="400110"/>
          </a:xfrm>
          <a:prstGeom prst="rect">
            <a:avLst/>
          </a:prstGeom>
          <a:noFill/>
        </p:spPr>
        <p:txBody>
          <a:bodyPr wrap="none" rtlCol="0">
            <a:spAutoFit/>
          </a:bodyPr>
          <a:lstStyle/>
          <a:p>
            <a:r>
              <a:rPr lang="zh-CN" altLang="en-US" sz="2000" dirty="0"/>
              <a:t>锁存器</a:t>
            </a:r>
            <a:endParaRPr lang="zh-CN" altLang="en-US" sz="2000" dirty="0"/>
          </a:p>
        </p:txBody>
      </p:sp>
      <p:sp>
        <p:nvSpPr>
          <p:cNvPr id="17" name="文本框 16"/>
          <p:cNvSpPr txBox="1"/>
          <p:nvPr/>
        </p:nvSpPr>
        <p:spPr>
          <a:xfrm>
            <a:off x="7153741" y="3495414"/>
            <a:ext cx="1467068" cy="400110"/>
          </a:xfrm>
          <a:prstGeom prst="rect">
            <a:avLst/>
          </a:prstGeom>
          <a:noFill/>
        </p:spPr>
        <p:txBody>
          <a:bodyPr wrap="none" rtlCol="0">
            <a:spAutoFit/>
          </a:bodyPr>
          <a:lstStyle/>
          <a:p>
            <a:r>
              <a:rPr lang="zh-CN" altLang="en-US" sz="2000" dirty="0"/>
              <a:t>广义触发器</a:t>
            </a:r>
            <a:endParaRPr lang="zh-CN" altLang="en-US" sz="2000" dirty="0"/>
          </a:p>
        </p:txBody>
      </p:sp>
      <p:sp>
        <p:nvSpPr>
          <p:cNvPr id="18" name="文本框 17"/>
          <p:cNvSpPr txBox="1"/>
          <p:nvPr/>
        </p:nvSpPr>
        <p:spPr>
          <a:xfrm>
            <a:off x="1968761" y="3695469"/>
            <a:ext cx="954107" cy="400110"/>
          </a:xfrm>
          <a:prstGeom prst="rect">
            <a:avLst/>
          </a:prstGeom>
          <a:noFill/>
        </p:spPr>
        <p:txBody>
          <a:bodyPr wrap="none" rtlCol="0">
            <a:spAutoFit/>
          </a:bodyPr>
          <a:lstStyle/>
          <a:p>
            <a:r>
              <a:rPr lang="zh-CN" altLang="en-US" sz="2000" dirty="0"/>
              <a:t>触发器</a:t>
            </a:r>
            <a:endParaRPr lang="zh-CN" altLang="en-US" sz="2000" dirty="0"/>
          </a:p>
        </p:txBody>
      </p:sp>
      <p:sp>
        <p:nvSpPr>
          <p:cNvPr id="19" name="文本框 18"/>
          <p:cNvSpPr txBox="1"/>
          <p:nvPr/>
        </p:nvSpPr>
        <p:spPr>
          <a:xfrm>
            <a:off x="3279000" y="3256788"/>
            <a:ext cx="3518912" cy="400110"/>
          </a:xfrm>
          <a:prstGeom prst="rect">
            <a:avLst/>
          </a:prstGeom>
          <a:noFill/>
        </p:spPr>
        <p:txBody>
          <a:bodyPr wrap="none" rtlCol="0">
            <a:spAutoFit/>
          </a:bodyPr>
          <a:lstStyle/>
          <a:p>
            <a:r>
              <a:rPr lang="zh-CN" altLang="en-US" sz="2000" dirty="0"/>
              <a:t>脉冲电平敏感的存储单元电路</a:t>
            </a:r>
            <a:endParaRPr lang="zh-CN" altLang="en-US" sz="2000" dirty="0"/>
          </a:p>
        </p:txBody>
      </p:sp>
      <p:sp>
        <p:nvSpPr>
          <p:cNvPr id="20" name="文本框 19"/>
          <p:cNvSpPr txBox="1"/>
          <p:nvPr/>
        </p:nvSpPr>
        <p:spPr>
          <a:xfrm>
            <a:off x="3279000" y="3708170"/>
            <a:ext cx="3518912" cy="400110"/>
          </a:xfrm>
          <a:prstGeom prst="rect">
            <a:avLst/>
          </a:prstGeom>
          <a:noFill/>
        </p:spPr>
        <p:txBody>
          <a:bodyPr wrap="none" rtlCol="0">
            <a:spAutoFit/>
          </a:bodyPr>
          <a:lstStyle/>
          <a:p>
            <a:r>
              <a:rPr lang="zh-CN" altLang="en-US" sz="2000" dirty="0"/>
              <a:t>脉冲边沿敏感的存储单元电路</a:t>
            </a:r>
            <a:endParaRPr lang="zh-CN" altLang="en-US" sz="2000" dirty="0"/>
          </a:p>
        </p:txBody>
      </p:sp>
      <p:cxnSp>
        <p:nvCxnSpPr>
          <p:cNvPr id="22" name="直接连接符 21"/>
          <p:cNvCxnSpPr/>
          <p:nvPr/>
        </p:nvCxnSpPr>
        <p:spPr>
          <a:xfrm>
            <a:off x="3491317" y="2283121"/>
            <a:ext cx="2105443"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3" name="直接连接符 22"/>
          <p:cNvCxnSpPr/>
          <p:nvPr/>
        </p:nvCxnSpPr>
        <p:spPr>
          <a:xfrm flipV="1">
            <a:off x="5943600" y="2274560"/>
            <a:ext cx="2514600" cy="8561"/>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4" name="加号 23"/>
          <p:cNvSpPr/>
          <p:nvPr/>
        </p:nvSpPr>
        <p:spPr>
          <a:xfrm>
            <a:off x="4149149" y="2693379"/>
            <a:ext cx="245536" cy="2491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加号 24"/>
          <p:cNvSpPr/>
          <p:nvPr/>
        </p:nvSpPr>
        <p:spPr>
          <a:xfrm>
            <a:off x="7126437" y="2681711"/>
            <a:ext cx="245536" cy="2491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7" name="直接箭头连接符 26"/>
          <p:cNvCxnSpPr/>
          <p:nvPr/>
        </p:nvCxnSpPr>
        <p:spPr>
          <a:xfrm flipH="1">
            <a:off x="3912988" y="2407344"/>
            <a:ext cx="390119" cy="199792"/>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8" name="直接箭头连接符 27"/>
          <p:cNvCxnSpPr/>
          <p:nvPr/>
        </p:nvCxnSpPr>
        <p:spPr>
          <a:xfrm flipH="1">
            <a:off x="6629400" y="2391858"/>
            <a:ext cx="537631" cy="228228"/>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35" name="直接连接符 34"/>
          <p:cNvCxnSpPr/>
          <p:nvPr/>
        </p:nvCxnSpPr>
        <p:spPr>
          <a:xfrm>
            <a:off x="1392965" y="2970770"/>
            <a:ext cx="1482269"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9" name="左中括号 38"/>
          <p:cNvSpPr/>
          <p:nvPr/>
        </p:nvSpPr>
        <p:spPr>
          <a:xfrm>
            <a:off x="1782962" y="3374845"/>
            <a:ext cx="124438" cy="570497"/>
          </a:xfrm>
          <a:prstGeom prst="leftBracket">
            <a:avLst>
              <a:gd name="adj" fmla="val 15518"/>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000"/>
          </a:p>
        </p:txBody>
      </p:sp>
      <p:cxnSp>
        <p:nvCxnSpPr>
          <p:cNvPr id="41" name="直接连接符 40"/>
          <p:cNvCxnSpPr>
            <a:endCxn id="39" idx="1"/>
          </p:cNvCxnSpPr>
          <p:nvPr/>
        </p:nvCxnSpPr>
        <p:spPr>
          <a:xfrm>
            <a:off x="1782962" y="2980695"/>
            <a:ext cx="0" cy="679399"/>
          </a:xfrm>
          <a:prstGeom prst="line">
            <a:avLst/>
          </a:prstGeom>
        </p:spPr>
        <p:style>
          <a:lnRef idx="1">
            <a:schemeClr val="accent2"/>
          </a:lnRef>
          <a:fillRef idx="0">
            <a:schemeClr val="accent2"/>
          </a:fillRef>
          <a:effectRef idx="0">
            <a:schemeClr val="accent2"/>
          </a:effectRef>
          <a:fontRef idx="minor">
            <a:schemeClr val="tx1"/>
          </a:fontRef>
        </p:style>
      </p:cxnSp>
      <p:sp>
        <p:nvSpPr>
          <p:cNvPr id="43" name="右中括号 42"/>
          <p:cNvSpPr/>
          <p:nvPr/>
        </p:nvSpPr>
        <p:spPr>
          <a:xfrm>
            <a:off x="6921152" y="3418706"/>
            <a:ext cx="124438" cy="464789"/>
          </a:xfrm>
          <a:prstGeom prst="rightBracket">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000"/>
          </a:p>
        </p:txBody>
      </p:sp>
      <p:sp>
        <p:nvSpPr>
          <p:cNvPr id="47" name="矩形 46"/>
          <p:cNvSpPr/>
          <p:nvPr/>
        </p:nvSpPr>
        <p:spPr>
          <a:xfrm>
            <a:off x="886523" y="4344851"/>
            <a:ext cx="7696186" cy="1754326"/>
          </a:xfrm>
          <a:prstGeom prst="rect">
            <a:avLst/>
          </a:prstGeom>
        </p:spPr>
        <p:txBody>
          <a:bodyPr wrap="square">
            <a:spAutoFit/>
          </a:bodyPr>
          <a:lstStyle/>
          <a:p>
            <a:pPr algn="just">
              <a:spcAft>
                <a:spcPts val="0"/>
              </a:spcAft>
            </a:pPr>
            <a:r>
              <a:rPr lang="zh-CN" altLang="zh-CN" kern="100" dirty="0">
                <a:latin typeface="+mn-ea"/>
                <a:cs typeface="Times New Roman" panose="02020603050405020304" pitchFamily="18" charset="0"/>
              </a:rPr>
              <a:t>时序逻辑电路主要有两个特点：</a:t>
            </a:r>
            <a:endParaRPr lang="zh-CN" altLang="zh-CN" kern="100" dirty="0">
              <a:latin typeface="+mn-ea"/>
              <a:cs typeface="Times New Roman" panose="02020603050405020304" pitchFamily="18" charset="0"/>
            </a:endParaRPr>
          </a:p>
          <a:p>
            <a:pPr algn="just">
              <a:spcAft>
                <a:spcPts val="0"/>
              </a:spcAft>
            </a:pPr>
            <a:r>
              <a:rPr lang="zh-CN" altLang="zh-CN" kern="100" dirty="0">
                <a:latin typeface="+mn-ea"/>
                <a:cs typeface="Times New Roman" panose="02020603050405020304" pitchFamily="18" charset="0"/>
              </a:rPr>
              <a:t>第一，时序电路包含组合逻辑电路和存储两部分，存储电路具有记忆功能，这个记忆功能，通常用触发器构成；</a:t>
            </a:r>
            <a:endParaRPr lang="zh-CN" altLang="zh-CN" kern="100" dirty="0">
              <a:latin typeface="+mn-ea"/>
              <a:cs typeface="Times New Roman" panose="02020603050405020304" pitchFamily="18" charset="0"/>
            </a:endParaRPr>
          </a:p>
          <a:p>
            <a:pPr algn="just">
              <a:spcAft>
                <a:spcPts val="0"/>
              </a:spcAft>
            </a:pPr>
            <a:r>
              <a:rPr lang="zh-CN" altLang="zh-CN" kern="100" dirty="0">
                <a:latin typeface="+mn-ea"/>
                <a:cs typeface="Times New Roman" panose="02020603050405020304" pitchFamily="18" charset="0"/>
              </a:rPr>
              <a:t>第二，存储电路的状态反馈到组合逻辑电路的输入端，与外部输入信号共同决定组合逻辑电路的输出。组合逻辑电路的输出，除了包含外部的输出之外，还包含连接到存储电路的内部输出，将控制存储电路的状态转移。</a:t>
            </a:r>
            <a:endParaRPr lang="zh-CN" altLang="zh-CN" kern="100" dirty="0">
              <a:latin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pic>
        <p:nvPicPr>
          <p:cNvPr id="11" name="Picture 4" descr="7474zz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6102" y="889534"/>
            <a:ext cx="4879789" cy="16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4991216" y="2614751"/>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7474</a:t>
            </a:r>
            <a:r>
              <a:rPr lang="zh-CN" altLang="en-US" dirty="0"/>
              <a:t>的工作模式和真值表</a:t>
            </a:r>
            <a:endParaRPr lang="zh-CN" altLang="en-US" dirty="0"/>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27967" b="15464"/>
          <a:stretch>
            <a:fillRect/>
          </a:stretch>
        </p:blipFill>
        <p:spPr>
          <a:xfrm>
            <a:off x="463796" y="1914316"/>
            <a:ext cx="1651000" cy="1491164"/>
          </a:xfrm>
          <a:prstGeom prst="rect">
            <a:avLst/>
          </a:prstGeom>
        </p:spPr>
      </p:pic>
      <p:sp>
        <p:nvSpPr>
          <p:cNvPr id="18" name="Text Box 6"/>
          <p:cNvSpPr txBox="1">
            <a:spLocks noChangeArrowheads="1"/>
          </p:cNvSpPr>
          <p:nvPr/>
        </p:nvSpPr>
        <p:spPr bwMode="auto">
          <a:xfrm>
            <a:off x="341022" y="777531"/>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solidFill>
                  <a:schemeClr val="accent3">
                    <a:lumMod val="75000"/>
                  </a:schemeClr>
                </a:solidFill>
              </a:rPr>
              <a:t>7474 D</a:t>
            </a:r>
            <a:r>
              <a:rPr lang="zh-CN" altLang="en-US" b="1" dirty="0">
                <a:solidFill>
                  <a:schemeClr val="accent3">
                    <a:lumMod val="75000"/>
                  </a:schemeClr>
                </a:solidFill>
              </a:rPr>
              <a:t>触发器</a:t>
            </a:r>
            <a:endParaRPr lang="zh-CN" altLang="en-US" b="1" dirty="0">
              <a:solidFill>
                <a:schemeClr val="accent3">
                  <a:lumMod val="75000"/>
                </a:schemeClr>
              </a:solidFill>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92" y="3744729"/>
            <a:ext cx="4120223" cy="2106720"/>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t="27967" b="15464"/>
          <a:stretch>
            <a:fillRect/>
          </a:stretch>
        </p:blipFill>
        <p:spPr>
          <a:xfrm>
            <a:off x="2298104" y="1828568"/>
            <a:ext cx="1651000" cy="1491164"/>
          </a:xfrm>
          <a:prstGeom prst="rect">
            <a:avLst/>
          </a:prstGeom>
        </p:spPr>
      </p:pic>
      <p:sp>
        <p:nvSpPr>
          <p:cNvPr id="36" name="任意多边形: 形状 35"/>
          <p:cNvSpPr/>
          <p:nvPr/>
        </p:nvSpPr>
        <p:spPr>
          <a:xfrm>
            <a:off x="2171106" y="2466686"/>
            <a:ext cx="1555750" cy="911225"/>
          </a:xfrm>
          <a:custGeom>
            <a:avLst/>
            <a:gdLst>
              <a:gd name="connsiteX0" fmla="*/ 562144 w 1537586"/>
              <a:gd name="connsiteY0" fmla="*/ 31750 h 950020"/>
              <a:gd name="connsiteX1" fmla="*/ 546269 w 1537586"/>
              <a:gd name="connsiteY1" fmla="*/ 41275 h 950020"/>
              <a:gd name="connsiteX2" fmla="*/ 504994 w 1537586"/>
              <a:gd name="connsiteY2" fmla="*/ 31750 h 950020"/>
              <a:gd name="connsiteX3" fmla="*/ 441494 w 1537586"/>
              <a:gd name="connsiteY3" fmla="*/ 28575 h 950020"/>
              <a:gd name="connsiteX4" fmla="*/ 282744 w 1537586"/>
              <a:gd name="connsiteY4" fmla="*/ 15875 h 950020"/>
              <a:gd name="connsiteX5" fmla="*/ 165269 w 1537586"/>
              <a:gd name="connsiteY5" fmla="*/ 6350 h 950020"/>
              <a:gd name="connsiteX6" fmla="*/ 35094 w 1537586"/>
              <a:gd name="connsiteY6" fmla="*/ 0 h 950020"/>
              <a:gd name="connsiteX7" fmla="*/ 22394 w 1537586"/>
              <a:gd name="connsiteY7" fmla="*/ 12700 h 950020"/>
              <a:gd name="connsiteX8" fmla="*/ 19219 w 1537586"/>
              <a:gd name="connsiteY8" fmla="*/ 200025 h 950020"/>
              <a:gd name="connsiteX9" fmla="*/ 16044 w 1537586"/>
              <a:gd name="connsiteY9" fmla="*/ 349250 h 950020"/>
              <a:gd name="connsiteX10" fmla="*/ 6519 w 1537586"/>
              <a:gd name="connsiteY10" fmla="*/ 577850 h 950020"/>
              <a:gd name="connsiteX11" fmla="*/ 3344 w 1537586"/>
              <a:gd name="connsiteY11" fmla="*/ 644525 h 950020"/>
              <a:gd name="connsiteX12" fmla="*/ 3344 w 1537586"/>
              <a:gd name="connsiteY12" fmla="*/ 774700 h 950020"/>
              <a:gd name="connsiteX13" fmla="*/ 9694 w 1537586"/>
              <a:gd name="connsiteY13" fmla="*/ 803275 h 950020"/>
              <a:gd name="connsiteX14" fmla="*/ 12869 w 1537586"/>
              <a:gd name="connsiteY14" fmla="*/ 822325 h 950020"/>
              <a:gd name="connsiteX15" fmla="*/ 31919 w 1537586"/>
              <a:gd name="connsiteY15" fmla="*/ 828675 h 950020"/>
              <a:gd name="connsiteX16" fmla="*/ 136694 w 1537586"/>
              <a:gd name="connsiteY16" fmla="*/ 835025 h 950020"/>
              <a:gd name="connsiteX17" fmla="*/ 203369 w 1537586"/>
              <a:gd name="connsiteY17" fmla="*/ 850900 h 950020"/>
              <a:gd name="connsiteX18" fmla="*/ 238294 w 1537586"/>
              <a:gd name="connsiteY18" fmla="*/ 854075 h 950020"/>
              <a:gd name="connsiteX19" fmla="*/ 320844 w 1537586"/>
              <a:gd name="connsiteY19" fmla="*/ 866775 h 950020"/>
              <a:gd name="connsiteX20" fmla="*/ 428794 w 1537586"/>
              <a:gd name="connsiteY20" fmla="*/ 869950 h 950020"/>
              <a:gd name="connsiteX21" fmla="*/ 533569 w 1537586"/>
              <a:gd name="connsiteY21" fmla="*/ 879475 h 950020"/>
              <a:gd name="connsiteX22" fmla="*/ 625644 w 1537586"/>
              <a:gd name="connsiteY22" fmla="*/ 885825 h 950020"/>
              <a:gd name="connsiteX23" fmla="*/ 663744 w 1537586"/>
              <a:gd name="connsiteY23" fmla="*/ 889000 h 950020"/>
              <a:gd name="connsiteX24" fmla="*/ 758994 w 1537586"/>
              <a:gd name="connsiteY24" fmla="*/ 892175 h 950020"/>
              <a:gd name="connsiteX25" fmla="*/ 841544 w 1537586"/>
              <a:gd name="connsiteY25" fmla="*/ 898525 h 950020"/>
              <a:gd name="connsiteX26" fmla="*/ 873294 w 1537586"/>
              <a:gd name="connsiteY26" fmla="*/ 901700 h 950020"/>
              <a:gd name="connsiteX27" fmla="*/ 1108244 w 1537586"/>
              <a:gd name="connsiteY27" fmla="*/ 917575 h 950020"/>
              <a:gd name="connsiteX28" fmla="*/ 1213019 w 1537586"/>
              <a:gd name="connsiteY28" fmla="*/ 930275 h 950020"/>
              <a:gd name="connsiteX29" fmla="*/ 1343194 w 1537586"/>
              <a:gd name="connsiteY29" fmla="*/ 942975 h 950020"/>
              <a:gd name="connsiteX30" fmla="*/ 1387644 w 1537586"/>
              <a:gd name="connsiteY30" fmla="*/ 949325 h 950020"/>
              <a:gd name="connsiteX31" fmla="*/ 1498769 w 1537586"/>
              <a:gd name="connsiteY31" fmla="*/ 942975 h 950020"/>
              <a:gd name="connsiteX32" fmla="*/ 1501944 w 1537586"/>
              <a:gd name="connsiteY32" fmla="*/ 933450 h 950020"/>
              <a:gd name="connsiteX33" fmla="*/ 1492419 w 1537586"/>
              <a:gd name="connsiteY33" fmla="*/ 409575 h 950020"/>
              <a:gd name="connsiteX34" fmla="*/ 1486069 w 1537586"/>
              <a:gd name="connsiteY34" fmla="*/ 400050 h 950020"/>
              <a:gd name="connsiteX35" fmla="*/ 1467019 w 1537586"/>
              <a:gd name="connsiteY35" fmla="*/ 396875 h 950020"/>
              <a:gd name="connsiteX36" fmla="*/ 1428919 w 1537586"/>
              <a:gd name="connsiteY36" fmla="*/ 384175 h 950020"/>
              <a:gd name="connsiteX37" fmla="*/ 1320969 w 1537586"/>
              <a:gd name="connsiteY37" fmla="*/ 384175 h 950020"/>
              <a:gd name="connsiteX0-1" fmla="*/ 562144 w 1537586"/>
              <a:gd name="connsiteY0-2" fmla="*/ 31750 h 944371"/>
              <a:gd name="connsiteX1-3" fmla="*/ 546269 w 1537586"/>
              <a:gd name="connsiteY1-4" fmla="*/ 41275 h 944371"/>
              <a:gd name="connsiteX2-5" fmla="*/ 504994 w 1537586"/>
              <a:gd name="connsiteY2-6" fmla="*/ 31750 h 944371"/>
              <a:gd name="connsiteX3-7" fmla="*/ 441494 w 1537586"/>
              <a:gd name="connsiteY3-8" fmla="*/ 28575 h 944371"/>
              <a:gd name="connsiteX4-9" fmla="*/ 282744 w 1537586"/>
              <a:gd name="connsiteY4-10" fmla="*/ 15875 h 944371"/>
              <a:gd name="connsiteX5-11" fmla="*/ 165269 w 1537586"/>
              <a:gd name="connsiteY5-12" fmla="*/ 6350 h 944371"/>
              <a:gd name="connsiteX6-13" fmla="*/ 35094 w 1537586"/>
              <a:gd name="connsiteY6-14" fmla="*/ 0 h 944371"/>
              <a:gd name="connsiteX7-15" fmla="*/ 22394 w 1537586"/>
              <a:gd name="connsiteY7-16" fmla="*/ 12700 h 944371"/>
              <a:gd name="connsiteX8-17" fmla="*/ 19219 w 1537586"/>
              <a:gd name="connsiteY8-18" fmla="*/ 200025 h 944371"/>
              <a:gd name="connsiteX9-19" fmla="*/ 16044 w 1537586"/>
              <a:gd name="connsiteY9-20" fmla="*/ 349250 h 944371"/>
              <a:gd name="connsiteX10-21" fmla="*/ 6519 w 1537586"/>
              <a:gd name="connsiteY10-22" fmla="*/ 577850 h 944371"/>
              <a:gd name="connsiteX11-23" fmla="*/ 3344 w 1537586"/>
              <a:gd name="connsiteY11-24" fmla="*/ 644525 h 944371"/>
              <a:gd name="connsiteX12-25" fmla="*/ 3344 w 1537586"/>
              <a:gd name="connsiteY12-26" fmla="*/ 774700 h 944371"/>
              <a:gd name="connsiteX13-27" fmla="*/ 9694 w 1537586"/>
              <a:gd name="connsiteY13-28" fmla="*/ 803275 h 944371"/>
              <a:gd name="connsiteX14-29" fmla="*/ 12869 w 1537586"/>
              <a:gd name="connsiteY14-30" fmla="*/ 822325 h 944371"/>
              <a:gd name="connsiteX15-31" fmla="*/ 31919 w 1537586"/>
              <a:gd name="connsiteY15-32" fmla="*/ 828675 h 944371"/>
              <a:gd name="connsiteX16-33" fmla="*/ 136694 w 1537586"/>
              <a:gd name="connsiteY16-34" fmla="*/ 835025 h 944371"/>
              <a:gd name="connsiteX17-35" fmla="*/ 203369 w 1537586"/>
              <a:gd name="connsiteY17-36" fmla="*/ 850900 h 944371"/>
              <a:gd name="connsiteX18-37" fmla="*/ 238294 w 1537586"/>
              <a:gd name="connsiteY18-38" fmla="*/ 854075 h 944371"/>
              <a:gd name="connsiteX19-39" fmla="*/ 320844 w 1537586"/>
              <a:gd name="connsiteY19-40" fmla="*/ 866775 h 944371"/>
              <a:gd name="connsiteX20-41" fmla="*/ 428794 w 1537586"/>
              <a:gd name="connsiteY20-42" fmla="*/ 869950 h 944371"/>
              <a:gd name="connsiteX21-43" fmla="*/ 533569 w 1537586"/>
              <a:gd name="connsiteY21-44" fmla="*/ 879475 h 944371"/>
              <a:gd name="connsiteX22-45" fmla="*/ 625644 w 1537586"/>
              <a:gd name="connsiteY22-46" fmla="*/ 885825 h 944371"/>
              <a:gd name="connsiteX23-47" fmla="*/ 663744 w 1537586"/>
              <a:gd name="connsiteY23-48" fmla="*/ 889000 h 944371"/>
              <a:gd name="connsiteX24-49" fmla="*/ 758994 w 1537586"/>
              <a:gd name="connsiteY24-50" fmla="*/ 892175 h 944371"/>
              <a:gd name="connsiteX25-51" fmla="*/ 841544 w 1537586"/>
              <a:gd name="connsiteY25-52" fmla="*/ 898525 h 944371"/>
              <a:gd name="connsiteX26-53" fmla="*/ 873294 w 1537586"/>
              <a:gd name="connsiteY26-54" fmla="*/ 901700 h 944371"/>
              <a:gd name="connsiteX27-55" fmla="*/ 1108244 w 1537586"/>
              <a:gd name="connsiteY27-56" fmla="*/ 917575 h 944371"/>
              <a:gd name="connsiteX28-57" fmla="*/ 1213019 w 1537586"/>
              <a:gd name="connsiteY28-58" fmla="*/ 930275 h 944371"/>
              <a:gd name="connsiteX29-59" fmla="*/ 1343194 w 1537586"/>
              <a:gd name="connsiteY29-60" fmla="*/ 942975 h 944371"/>
              <a:gd name="connsiteX30-61" fmla="*/ 1498769 w 1537586"/>
              <a:gd name="connsiteY30-62" fmla="*/ 942975 h 944371"/>
              <a:gd name="connsiteX31-63" fmla="*/ 1501944 w 1537586"/>
              <a:gd name="connsiteY31-64" fmla="*/ 933450 h 944371"/>
              <a:gd name="connsiteX32-65" fmla="*/ 1492419 w 1537586"/>
              <a:gd name="connsiteY32-66" fmla="*/ 409575 h 944371"/>
              <a:gd name="connsiteX33-67" fmla="*/ 1486069 w 1537586"/>
              <a:gd name="connsiteY33-68" fmla="*/ 400050 h 944371"/>
              <a:gd name="connsiteX34-69" fmla="*/ 1467019 w 1537586"/>
              <a:gd name="connsiteY34-70" fmla="*/ 396875 h 944371"/>
              <a:gd name="connsiteX35-71" fmla="*/ 1428919 w 1537586"/>
              <a:gd name="connsiteY35-72" fmla="*/ 384175 h 944371"/>
              <a:gd name="connsiteX36-73" fmla="*/ 1320969 w 1537586"/>
              <a:gd name="connsiteY36-74" fmla="*/ 384175 h 944371"/>
              <a:gd name="connsiteX0-75" fmla="*/ 562144 w 1537586"/>
              <a:gd name="connsiteY0-76" fmla="*/ 31750 h 944371"/>
              <a:gd name="connsiteX1-77" fmla="*/ 546269 w 1537586"/>
              <a:gd name="connsiteY1-78" fmla="*/ 41275 h 944371"/>
              <a:gd name="connsiteX2-79" fmla="*/ 504994 w 1537586"/>
              <a:gd name="connsiteY2-80" fmla="*/ 31750 h 944371"/>
              <a:gd name="connsiteX3-81" fmla="*/ 441494 w 1537586"/>
              <a:gd name="connsiteY3-82" fmla="*/ 28575 h 944371"/>
              <a:gd name="connsiteX4-83" fmla="*/ 282744 w 1537586"/>
              <a:gd name="connsiteY4-84" fmla="*/ 15875 h 944371"/>
              <a:gd name="connsiteX5-85" fmla="*/ 165269 w 1537586"/>
              <a:gd name="connsiteY5-86" fmla="*/ 6350 h 944371"/>
              <a:gd name="connsiteX6-87" fmla="*/ 35094 w 1537586"/>
              <a:gd name="connsiteY6-88" fmla="*/ 0 h 944371"/>
              <a:gd name="connsiteX7-89" fmla="*/ 22394 w 1537586"/>
              <a:gd name="connsiteY7-90" fmla="*/ 12700 h 944371"/>
              <a:gd name="connsiteX8-91" fmla="*/ 19219 w 1537586"/>
              <a:gd name="connsiteY8-92" fmla="*/ 200025 h 944371"/>
              <a:gd name="connsiteX9-93" fmla="*/ 16044 w 1537586"/>
              <a:gd name="connsiteY9-94" fmla="*/ 349250 h 944371"/>
              <a:gd name="connsiteX10-95" fmla="*/ 6519 w 1537586"/>
              <a:gd name="connsiteY10-96" fmla="*/ 577850 h 944371"/>
              <a:gd name="connsiteX11-97" fmla="*/ 3344 w 1537586"/>
              <a:gd name="connsiteY11-98" fmla="*/ 644525 h 944371"/>
              <a:gd name="connsiteX12-99" fmla="*/ 3344 w 1537586"/>
              <a:gd name="connsiteY12-100" fmla="*/ 774700 h 944371"/>
              <a:gd name="connsiteX13-101" fmla="*/ 9694 w 1537586"/>
              <a:gd name="connsiteY13-102" fmla="*/ 803275 h 944371"/>
              <a:gd name="connsiteX14-103" fmla="*/ 12869 w 1537586"/>
              <a:gd name="connsiteY14-104" fmla="*/ 822325 h 944371"/>
              <a:gd name="connsiteX15-105" fmla="*/ 31919 w 1537586"/>
              <a:gd name="connsiteY15-106" fmla="*/ 828675 h 944371"/>
              <a:gd name="connsiteX16-107" fmla="*/ 136694 w 1537586"/>
              <a:gd name="connsiteY16-108" fmla="*/ 835025 h 944371"/>
              <a:gd name="connsiteX17-109" fmla="*/ 203369 w 1537586"/>
              <a:gd name="connsiteY17-110" fmla="*/ 850900 h 944371"/>
              <a:gd name="connsiteX18-111" fmla="*/ 238294 w 1537586"/>
              <a:gd name="connsiteY18-112" fmla="*/ 854075 h 944371"/>
              <a:gd name="connsiteX19-113" fmla="*/ 320844 w 1537586"/>
              <a:gd name="connsiteY19-114" fmla="*/ 866775 h 944371"/>
              <a:gd name="connsiteX20-115" fmla="*/ 428794 w 1537586"/>
              <a:gd name="connsiteY20-116" fmla="*/ 869950 h 944371"/>
              <a:gd name="connsiteX21-117" fmla="*/ 533569 w 1537586"/>
              <a:gd name="connsiteY21-118" fmla="*/ 879475 h 944371"/>
              <a:gd name="connsiteX22-119" fmla="*/ 625644 w 1537586"/>
              <a:gd name="connsiteY22-120" fmla="*/ 885825 h 944371"/>
              <a:gd name="connsiteX23-121" fmla="*/ 663744 w 1537586"/>
              <a:gd name="connsiteY23-122" fmla="*/ 889000 h 944371"/>
              <a:gd name="connsiteX24-123" fmla="*/ 758994 w 1537586"/>
              <a:gd name="connsiteY24-124" fmla="*/ 892175 h 944371"/>
              <a:gd name="connsiteX25-125" fmla="*/ 841544 w 1537586"/>
              <a:gd name="connsiteY25-126" fmla="*/ 898525 h 944371"/>
              <a:gd name="connsiteX26-127" fmla="*/ 1108244 w 1537586"/>
              <a:gd name="connsiteY26-128" fmla="*/ 917575 h 944371"/>
              <a:gd name="connsiteX27-129" fmla="*/ 1213019 w 1537586"/>
              <a:gd name="connsiteY27-130" fmla="*/ 930275 h 944371"/>
              <a:gd name="connsiteX28-131" fmla="*/ 1343194 w 1537586"/>
              <a:gd name="connsiteY28-132" fmla="*/ 942975 h 944371"/>
              <a:gd name="connsiteX29-133" fmla="*/ 1498769 w 1537586"/>
              <a:gd name="connsiteY29-134" fmla="*/ 942975 h 944371"/>
              <a:gd name="connsiteX30-135" fmla="*/ 1501944 w 1537586"/>
              <a:gd name="connsiteY30-136" fmla="*/ 933450 h 944371"/>
              <a:gd name="connsiteX31-137" fmla="*/ 1492419 w 1537586"/>
              <a:gd name="connsiteY31-138" fmla="*/ 409575 h 944371"/>
              <a:gd name="connsiteX32-139" fmla="*/ 1486069 w 1537586"/>
              <a:gd name="connsiteY32-140" fmla="*/ 400050 h 944371"/>
              <a:gd name="connsiteX33-141" fmla="*/ 1467019 w 1537586"/>
              <a:gd name="connsiteY33-142" fmla="*/ 396875 h 944371"/>
              <a:gd name="connsiteX34-143" fmla="*/ 1428919 w 1537586"/>
              <a:gd name="connsiteY34-144" fmla="*/ 384175 h 944371"/>
              <a:gd name="connsiteX35-145" fmla="*/ 1320969 w 1537586"/>
              <a:gd name="connsiteY35-146" fmla="*/ 384175 h 944371"/>
              <a:gd name="connsiteX0-147" fmla="*/ 562144 w 1537586"/>
              <a:gd name="connsiteY0-148" fmla="*/ 31750 h 944371"/>
              <a:gd name="connsiteX1-149" fmla="*/ 546269 w 1537586"/>
              <a:gd name="connsiteY1-150" fmla="*/ 41275 h 944371"/>
              <a:gd name="connsiteX2-151" fmla="*/ 504994 w 1537586"/>
              <a:gd name="connsiteY2-152" fmla="*/ 31750 h 944371"/>
              <a:gd name="connsiteX3-153" fmla="*/ 441494 w 1537586"/>
              <a:gd name="connsiteY3-154" fmla="*/ 28575 h 944371"/>
              <a:gd name="connsiteX4-155" fmla="*/ 282744 w 1537586"/>
              <a:gd name="connsiteY4-156" fmla="*/ 15875 h 944371"/>
              <a:gd name="connsiteX5-157" fmla="*/ 165269 w 1537586"/>
              <a:gd name="connsiteY5-158" fmla="*/ 6350 h 944371"/>
              <a:gd name="connsiteX6-159" fmla="*/ 35094 w 1537586"/>
              <a:gd name="connsiteY6-160" fmla="*/ 0 h 944371"/>
              <a:gd name="connsiteX7-161" fmla="*/ 22394 w 1537586"/>
              <a:gd name="connsiteY7-162" fmla="*/ 12700 h 944371"/>
              <a:gd name="connsiteX8-163" fmla="*/ 19219 w 1537586"/>
              <a:gd name="connsiteY8-164" fmla="*/ 200025 h 944371"/>
              <a:gd name="connsiteX9-165" fmla="*/ 16044 w 1537586"/>
              <a:gd name="connsiteY9-166" fmla="*/ 349250 h 944371"/>
              <a:gd name="connsiteX10-167" fmla="*/ 6519 w 1537586"/>
              <a:gd name="connsiteY10-168" fmla="*/ 577850 h 944371"/>
              <a:gd name="connsiteX11-169" fmla="*/ 3344 w 1537586"/>
              <a:gd name="connsiteY11-170" fmla="*/ 644525 h 944371"/>
              <a:gd name="connsiteX12-171" fmla="*/ 3344 w 1537586"/>
              <a:gd name="connsiteY12-172" fmla="*/ 774700 h 944371"/>
              <a:gd name="connsiteX13-173" fmla="*/ 9694 w 1537586"/>
              <a:gd name="connsiteY13-174" fmla="*/ 803275 h 944371"/>
              <a:gd name="connsiteX14-175" fmla="*/ 12869 w 1537586"/>
              <a:gd name="connsiteY14-176" fmla="*/ 822325 h 944371"/>
              <a:gd name="connsiteX15-177" fmla="*/ 31919 w 1537586"/>
              <a:gd name="connsiteY15-178" fmla="*/ 828675 h 944371"/>
              <a:gd name="connsiteX16-179" fmla="*/ 136694 w 1537586"/>
              <a:gd name="connsiteY16-180" fmla="*/ 835025 h 944371"/>
              <a:gd name="connsiteX17-181" fmla="*/ 203369 w 1537586"/>
              <a:gd name="connsiteY17-182" fmla="*/ 850900 h 944371"/>
              <a:gd name="connsiteX18-183" fmla="*/ 238294 w 1537586"/>
              <a:gd name="connsiteY18-184" fmla="*/ 854075 h 944371"/>
              <a:gd name="connsiteX19-185" fmla="*/ 320844 w 1537586"/>
              <a:gd name="connsiteY19-186" fmla="*/ 866775 h 944371"/>
              <a:gd name="connsiteX20-187" fmla="*/ 428794 w 1537586"/>
              <a:gd name="connsiteY20-188" fmla="*/ 869950 h 944371"/>
              <a:gd name="connsiteX21-189" fmla="*/ 533569 w 1537586"/>
              <a:gd name="connsiteY21-190" fmla="*/ 879475 h 944371"/>
              <a:gd name="connsiteX22-191" fmla="*/ 625644 w 1537586"/>
              <a:gd name="connsiteY22-192" fmla="*/ 885825 h 944371"/>
              <a:gd name="connsiteX23-193" fmla="*/ 758994 w 1537586"/>
              <a:gd name="connsiteY23-194" fmla="*/ 892175 h 944371"/>
              <a:gd name="connsiteX24-195" fmla="*/ 841544 w 1537586"/>
              <a:gd name="connsiteY24-196" fmla="*/ 898525 h 944371"/>
              <a:gd name="connsiteX25-197" fmla="*/ 1108244 w 1537586"/>
              <a:gd name="connsiteY25-198" fmla="*/ 917575 h 944371"/>
              <a:gd name="connsiteX26-199" fmla="*/ 1213019 w 1537586"/>
              <a:gd name="connsiteY26-200" fmla="*/ 930275 h 944371"/>
              <a:gd name="connsiteX27-201" fmla="*/ 1343194 w 1537586"/>
              <a:gd name="connsiteY27-202" fmla="*/ 942975 h 944371"/>
              <a:gd name="connsiteX28-203" fmla="*/ 1498769 w 1537586"/>
              <a:gd name="connsiteY28-204" fmla="*/ 942975 h 944371"/>
              <a:gd name="connsiteX29-205" fmla="*/ 1501944 w 1537586"/>
              <a:gd name="connsiteY29-206" fmla="*/ 933450 h 944371"/>
              <a:gd name="connsiteX30-207" fmla="*/ 1492419 w 1537586"/>
              <a:gd name="connsiteY30-208" fmla="*/ 409575 h 944371"/>
              <a:gd name="connsiteX31-209" fmla="*/ 1486069 w 1537586"/>
              <a:gd name="connsiteY31-210" fmla="*/ 400050 h 944371"/>
              <a:gd name="connsiteX32-211" fmla="*/ 1467019 w 1537586"/>
              <a:gd name="connsiteY32-212" fmla="*/ 396875 h 944371"/>
              <a:gd name="connsiteX33-213" fmla="*/ 1428919 w 1537586"/>
              <a:gd name="connsiteY33-214" fmla="*/ 384175 h 944371"/>
              <a:gd name="connsiteX34-215" fmla="*/ 1320969 w 1537586"/>
              <a:gd name="connsiteY34-216" fmla="*/ 384175 h 944371"/>
              <a:gd name="connsiteX0-217" fmla="*/ 562144 w 1537586"/>
              <a:gd name="connsiteY0-218" fmla="*/ 31750 h 944371"/>
              <a:gd name="connsiteX1-219" fmla="*/ 546269 w 1537586"/>
              <a:gd name="connsiteY1-220" fmla="*/ 41275 h 944371"/>
              <a:gd name="connsiteX2-221" fmla="*/ 504994 w 1537586"/>
              <a:gd name="connsiteY2-222" fmla="*/ 31750 h 944371"/>
              <a:gd name="connsiteX3-223" fmla="*/ 441494 w 1537586"/>
              <a:gd name="connsiteY3-224" fmla="*/ 28575 h 944371"/>
              <a:gd name="connsiteX4-225" fmla="*/ 282744 w 1537586"/>
              <a:gd name="connsiteY4-226" fmla="*/ 15875 h 944371"/>
              <a:gd name="connsiteX5-227" fmla="*/ 165269 w 1537586"/>
              <a:gd name="connsiteY5-228" fmla="*/ 6350 h 944371"/>
              <a:gd name="connsiteX6-229" fmla="*/ 35094 w 1537586"/>
              <a:gd name="connsiteY6-230" fmla="*/ 0 h 944371"/>
              <a:gd name="connsiteX7-231" fmla="*/ 22394 w 1537586"/>
              <a:gd name="connsiteY7-232" fmla="*/ 12700 h 944371"/>
              <a:gd name="connsiteX8-233" fmla="*/ 19219 w 1537586"/>
              <a:gd name="connsiteY8-234" fmla="*/ 200025 h 944371"/>
              <a:gd name="connsiteX9-235" fmla="*/ 16044 w 1537586"/>
              <a:gd name="connsiteY9-236" fmla="*/ 349250 h 944371"/>
              <a:gd name="connsiteX10-237" fmla="*/ 6519 w 1537586"/>
              <a:gd name="connsiteY10-238" fmla="*/ 577850 h 944371"/>
              <a:gd name="connsiteX11-239" fmla="*/ 3344 w 1537586"/>
              <a:gd name="connsiteY11-240" fmla="*/ 644525 h 944371"/>
              <a:gd name="connsiteX12-241" fmla="*/ 3344 w 1537586"/>
              <a:gd name="connsiteY12-242" fmla="*/ 774700 h 944371"/>
              <a:gd name="connsiteX13-243" fmla="*/ 9694 w 1537586"/>
              <a:gd name="connsiteY13-244" fmla="*/ 803275 h 944371"/>
              <a:gd name="connsiteX14-245" fmla="*/ 12869 w 1537586"/>
              <a:gd name="connsiteY14-246" fmla="*/ 822325 h 944371"/>
              <a:gd name="connsiteX15-247" fmla="*/ 31919 w 1537586"/>
              <a:gd name="connsiteY15-248" fmla="*/ 828675 h 944371"/>
              <a:gd name="connsiteX16-249" fmla="*/ 203369 w 1537586"/>
              <a:gd name="connsiteY16-250" fmla="*/ 850900 h 944371"/>
              <a:gd name="connsiteX17-251" fmla="*/ 238294 w 1537586"/>
              <a:gd name="connsiteY17-252" fmla="*/ 854075 h 944371"/>
              <a:gd name="connsiteX18-253" fmla="*/ 320844 w 1537586"/>
              <a:gd name="connsiteY18-254" fmla="*/ 866775 h 944371"/>
              <a:gd name="connsiteX19-255" fmla="*/ 428794 w 1537586"/>
              <a:gd name="connsiteY19-256" fmla="*/ 869950 h 944371"/>
              <a:gd name="connsiteX20-257" fmla="*/ 533569 w 1537586"/>
              <a:gd name="connsiteY20-258" fmla="*/ 879475 h 944371"/>
              <a:gd name="connsiteX21-259" fmla="*/ 625644 w 1537586"/>
              <a:gd name="connsiteY21-260" fmla="*/ 885825 h 944371"/>
              <a:gd name="connsiteX22-261" fmla="*/ 758994 w 1537586"/>
              <a:gd name="connsiteY22-262" fmla="*/ 892175 h 944371"/>
              <a:gd name="connsiteX23-263" fmla="*/ 841544 w 1537586"/>
              <a:gd name="connsiteY23-264" fmla="*/ 898525 h 944371"/>
              <a:gd name="connsiteX24-265" fmla="*/ 1108244 w 1537586"/>
              <a:gd name="connsiteY24-266" fmla="*/ 917575 h 944371"/>
              <a:gd name="connsiteX25-267" fmla="*/ 1213019 w 1537586"/>
              <a:gd name="connsiteY25-268" fmla="*/ 930275 h 944371"/>
              <a:gd name="connsiteX26-269" fmla="*/ 1343194 w 1537586"/>
              <a:gd name="connsiteY26-270" fmla="*/ 942975 h 944371"/>
              <a:gd name="connsiteX27-271" fmla="*/ 1498769 w 1537586"/>
              <a:gd name="connsiteY27-272" fmla="*/ 942975 h 944371"/>
              <a:gd name="connsiteX28-273" fmla="*/ 1501944 w 1537586"/>
              <a:gd name="connsiteY28-274" fmla="*/ 933450 h 944371"/>
              <a:gd name="connsiteX29-275" fmla="*/ 1492419 w 1537586"/>
              <a:gd name="connsiteY29-276" fmla="*/ 409575 h 944371"/>
              <a:gd name="connsiteX30-277" fmla="*/ 1486069 w 1537586"/>
              <a:gd name="connsiteY30-278" fmla="*/ 400050 h 944371"/>
              <a:gd name="connsiteX31-279" fmla="*/ 1467019 w 1537586"/>
              <a:gd name="connsiteY31-280" fmla="*/ 396875 h 944371"/>
              <a:gd name="connsiteX32-281" fmla="*/ 1428919 w 1537586"/>
              <a:gd name="connsiteY32-282" fmla="*/ 384175 h 944371"/>
              <a:gd name="connsiteX33-283" fmla="*/ 1320969 w 1537586"/>
              <a:gd name="connsiteY33-284" fmla="*/ 384175 h 944371"/>
              <a:gd name="connsiteX0-285" fmla="*/ 562144 w 1537586"/>
              <a:gd name="connsiteY0-286" fmla="*/ 31750 h 944371"/>
              <a:gd name="connsiteX1-287" fmla="*/ 546269 w 1537586"/>
              <a:gd name="connsiteY1-288" fmla="*/ 41275 h 944371"/>
              <a:gd name="connsiteX2-289" fmla="*/ 504994 w 1537586"/>
              <a:gd name="connsiteY2-290" fmla="*/ 31750 h 944371"/>
              <a:gd name="connsiteX3-291" fmla="*/ 441494 w 1537586"/>
              <a:gd name="connsiteY3-292" fmla="*/ 28575 h 944371"/>
              <a:gd name="connsiteX4-293" fmla="*/ 282744 w 1537586"/>
              <a:gd name="connsiteY4-294" fmla="*/ 15875 h 944371"/>
              <a:gd name="connsiteX5-295" fmla="*/ 165269 w 1537586"/>
              <a:gd name="connsiteY5-296" fmla="*/ 6350 h 944371"/>
              <a:gd name="connsiteX6-297" fmla="*/ 35094 w 1537586"/>
              <a:gd name="connsiteY6-298" fmla="*/ 0 h 944371"/>
              <a:gd name="connsiteX7-299" fmla="*/ 22394 w 1537586"/>
              <a:gd name="connsiteY7-300" fmla="*/ 12700 h 944371"/>
              <a:gd name="connsiteX8-301" fmla="*/ 19219 w 1537586"/>
              <a:gd name="connsiteY8-302" fmla="*/ 200025 h 944371"/>
              <a:gd name="connsiteX9-303" fmla="*/ 16044 w 1537586"/>
              <a:gd name="connsiteY9-304" fmla="*/ 349250 h 944371"/>
              <a:gd name="connsiteX10-305" fmla="*/ 6519 w 1537586"/>
              <a:gd name="connsiteY10-306" fmla="*/ 577850 h 944371"/>
              <a:gd name="connsiteX11-307" fmla="*/ 3344 w 1537586"/>
              <a:gd name="connsiteY11-308" fmla="*/ 644525 h 944371"/>
              <a:gd name="connsiteX12-309" fmla="*/ 3344 w 1537586"/>
              <a:gd name="connsiteY12-310" fmla="*/ 774700 h 944371"/>
              <a:gd name="connsiteX13-311" fmla="*/ 9694 w 1537586"/>
              <a:gd name="connsiteY13-312" fmla="*/ 803275 h 944371"/>
              <a:gd name="connsiteX14-313" fmla="*/ 12869 w 1537586"/>
              <a:gd name="connsiteY14-314" fmla="*/ 822325 h 944371"/>
              <a:gd name="connsiteX15-315" fmla="*/ 31919 w 1537586"/>
              <a:gd name="connsiteY15-316" fmla="*/ 828675 h 944371"/>
              <a:gd name="connsiteX16-317" fmla="*/ 203369 w 1537586"/>
              <a:gd name="connsiteY16-318" fmla="*/ 850900 h 944371"/>
              <a:gd name="connsiteX17-319" fmla="*/ 238294 w 1537586"/>
              <a:gd name="connsiteY17-320" fmla="*/ 854075 h 944371"/>
              <a:gd name="connsiteX18-321" fmla="*/ 320844 w 1537586"/>
              <a:gd name="connsiteY18-322" fmla="*/ 866775 h 944371"/>
              <a:gd name="connsiteX19-323" fmla="*/ 428794 w 1537586"/>
              <a:gd name="connsiteY19-324" fmla="*/ 869950 h 944371"/>
              <a:gd name="connsiteX20-325" fmla="*/ 625644 w 1537586"/>
              <a:gd name="connsiteY20-326" fmla="*/ 885825 h 944371"/>
              <a:gd name="connsiteX21-327" fmla="*/ 758994 w 1537586"/>
              <a:gd name="connsiteY21-328" fmla="*/ 892175 h 944371"/>
              <a:gd name="connsiteX22-329" fmla="*/ 841544 w 1537586"/>
              <a:gd name="connsiteY22-330" fmla="*/ 898525 h 944371"/>
              <a:gd name="connsiteX23-331" fmla="*/ 1108244 w 1537586"/>
              <a:gd name="connsiteY23-332" fmla="*/ 917575 h 944371"/>
              <a:gd name="connsiteX24-333" fmla="*/ 1213019 w 1537586"/>
              <a:gd name="connsiteY24-334" fmla="*/ 930275 h 944371"/>
              <a:gd name="connsiteX25-335" fmla="*/ 1343194 w 1537586"/>
              <a:gd name="connsiteY25-336" fmla="*/ 942975 h 944371"/>
              <a:gd name="connsiteX26-337" fmla="*/ 1498769 w 1537586"/>
              <a:gd name="connsiteY26-338" fmla="*/ 942975 h 944371"/>
              <a:gd name="connsiteX27-339" fmla="*/ 1501944 w 1537586"/>
              <a:gd name="connsiteY27-340" fmla="*/ 933450 h 944371"/>
              <a:gd name="connsiteX28-341" fmla="*/ 1492419 w 1537586"/>
              <a:gd name="connsiteY28-342" fmla="*/ 409575 h 944371"/>
              <a:gd name="connsiteX29-343" fmla="*/ 1486069 w 1537586"/>
              <a:gd name="connsiteY29-344" fmla="*/ 400050 h 944371"/>
              <a:gd name="connsiteX30-345" fmla="*/ 1467019 w 1537586"/>
              <a:gd name="connsiteY30-346" fmla="*/ 396875 h 944371"/>
              <a:gd name="connsiteX31-347" fmla="*/ 1428919 w 1537586"/>
              <a:gd name="connsiteY31-348" fmla="*/ 384175 h 944371"/>
              <a:gd name="connsiteX32-349" fmla="*/ 1320969 w 1537586"/>
              <a:gd name="connsiteY32-350" fmla="*/ 384175 h 944371"/>
              <a:gd name="connsiteX0-351" fmla="*/ 562144 w 1537586"/>
              <a:gd name="connsiteY0-352" fmla="*/ 31750 h 944371"/>
              <a:gd name="connsiteX1-353" fmla="*/ 546269 w 1537586"/>
              <a:gd name="connsiteY1-354" fmla="*/ 41275 h 944371"/>
              <a:gd name="connsiteX2-355" fmla="*/ 504994 w 1537586"/>
              <a:gd name="connsiteY2-356" fmla="*/ 31750 h 944371"/>
              <a:gd name="connsiteX3-357" fmla="*/ 441494 w 1537586"/>
              <a:gd name="connsiteY3-358" fmla="*/ 28575 h 944371"/>
              <a:gd name="connsiteX4-359" fmla="*/ 282744 w 1537586"/>
              <a:gd name="connsiteY4-360" fmla="*/ 15875 h 944371"/>
              <a:gd name="connsiteX5-361" fmla="*/ 165269 w 1537586"/>
              <a:gd name="connsiteY5-362" fmla="*/ 6350 h 944371"/>
              <a:gd name="connsiteX6-363" fmla="*/ 35094 w 1537586"/>
              <a:gd name="connsiteY6-364" fmla="*/ 0 h 944371"/>
              <a:gd name="connsiteX7-365" fmla="*/ 22394 w 1537586"/>
              <a:gd name="connsiteY7-366" fmla="*/ 12700 h 944371"/>
              <a:gd name="connsiteX8-367" fmla="*/ 19219 w 1537586"/>
              <a:gd name="connsiteY8-368" fmla="*/ 200025 h 944371"/>
              <a:gd name="connsiteX9-369" fmla="*/ 16044 w 1537586"/>
              <a:gd name="connsiteY9-370" fmla="*/ 349250 h 944371"/>
              <a:gd name="connsiteX10-371" fmla="*/ 6519 w 1537586"/>
              <a:gd name="connsiteY10-372" fmla="*/ 577850 h 944371"/>
              <a:gd name="connsiteX11-373" fmla="*/ 3344 w 1537586"/>
              <a:gd name="connsiteY11-374" fmla="*/ 644525 h 944371"/>
              <a:gd name="connsiteX12-375" fmla="*/ 3344 w 1537586"/>
              <a:gd name="connsiteY12-376" fmla="*/ 774700 h 944371"/>
              <a:gd name="connsiteX13-377" fmla="*/ 9694 w 1537586"/>
              <a:gd name="connsiteY13-378" fmla="*/ 803275 h 944371"/>
              <a:gd name="connsiteX14-379" fmla="*/ 12869 w 1537586"/>
              <a:gd name="connsiteY14-380" fmla="*/ 822325 h 944371"/>
              <a:gd name="connsiteX15-381" fmla="*/ 31919 w 1537586"/>
              <a:gd name="connsiteY15-382" fmla="*/ 828675 h 944371"/>
              <a:gd name="connsiteX16-383" fmla="*/ 203369 w 1537586"/>
              <a:gd name="connsiteY16-384" fmla="*/ 850900 h 944371"/>
              <a:gd name="connsiteX17-385" fmla="*/ 238294 w 1537586"/>
              <a:gd name="connsiteY17-386" fmla="*/ 854075 h 944371"/>
              <a:gd name="connsiteX18-387" fmla="*/ 320844 w 1537586"/>
              <a:gd name="connsiteY18-388" fmla="*/ 866775 h 944371"/>
              <a:gd name="connsiteX19-389" fmla="*/ 428794 w 1537586"/>
              <a:gd name="connsiteY19-390" fmla="*/ 869950 h 944371"/>
              <a:gd name="connsiteX20-391" fmla="*/ 625644 w 1537586"/>
              <a:gd name="connsiteY20-392" fmla="*/ 885825 h 944371"/>
              <a:gd name="connsiteX21-393" fmla="*/ 841544 w 1537586"/>
              <a:gd name="connsiteY21-394" fmla="*/ 898525 h 944371"/>
              <a:gd name="connsiteX22-395" fmla="*/ 1108244 w 1537586"/>
              <a:gd name="connsiteY22-396" fmla="*/ 917575 h 944371"/>
              <a:gd name="connsiteX23-397" fmla="*/ 1213019 w 1537586"/>
              <a:gd name="connsiteY23-398" fmla="*/ 930275 h 944371"/>
              <a:gd name="connsiteX24-399" fmla="*/ 1343194 w 1537586"/>
              <a:gd name="connsiteY24-400" fmla="*/ 942975 h 944371"/>
              <a:gd name="connsiteX25-401" fmla="*/ 1498769 w 1537586"/>
              <a:gd name="connsiteY25-402" fmla="*/ 942975 h 944371"/>
              <a:gd name="connsiteX26-403" fmla="*/ 1501944 w 1537586"/>
              <a:gd name="connsiteY26-404" fmla="*/ 933450 h 944371"/>
              <a:gd name="connsiteX27-405" fmla="*/ 1492419 w 1537586"/>
              <a:gd name="connsiteY27-406" fmla="*/ 409575 h 944371"/>
              <a:gd name="connsiteX28-407" fmla="*/ 1486069 w 1537586"/>
              <a:gd name="connsiteY28-408" fmla="*/ 400050 h 944371"/>
              <a:gd name="connsiteX29-409" fmla="*/ 1467019 w 1537586"/>
              <a:gd name="connsiteY29-410" fmla="*/ 396875 h 944371"/>
              <a:gd name="connsiteX30-411" fmla="*/ 1428919 w 1537586"/>
              <a:gd name="connsiteY30-412" fmla="*/ 384175 h 944371"/>
              <a:gd name="connsiteX31-413" fmla="*/ 1320969 w 1537586"/>
              <a:gd name="connsiteY31-414" fmla="*/ 384175 h 944371"/>
              <a:gd name="connsiteX0-415" fmla="*/ 562144 w 1537586"/>
              <a:gd name="connsiteY0-416" fmla="*/ 31750 h 944371"/>
              <a:gd name="connsiteX1-417" fmla="*/ 546269 w 1537586"/>
              <a:gd name="connsiteY1-418" fmla="*/ 41275 h 944371"/>
              <a:gd name="connsiteX2-419" fmla="*/ 504994 w 1537586"/>
              <a:gd name="connsiteY2-420" fmla="*/ 31750 h 944371"/>
              <a:gd name="connsiteX3-421" fmla="*/ 441494 w 1537586"/>
              <a:gd name="connsiteY3-422" fmla="*/ 28575 h 944371"/>
              <a:gd name="connsiteX4-423" fmla="*/ 282744 w 1537586"/>
              <a:gd name="connsiteY4-424" fmla="*/ 15875 h 944371"/>
              <a:gd name="connsiteX5-425" fmla="*/ 165269 w 1537586"/>
              <a:gd name="connsiteY5-426" fmla="*/ 6350 h 944371"/>
              <a:gd name="connsiteX6-427" fmla="*/ 35094 w 1537586"/>
              <a:gd name="connsiteY6-428" fmla="*/ 0 h 944371"/>
              <a:gd name="connsiteX7-429" fmla="*/ 22394 w 1537586"/>
              <a:gd name="connsiteY7-430" fmla="*/ 12700 h 944371"/>
              <a:gd name="connsiteX8-431" fmla="*/ 19219 w 1537586"/>
              <a:gd name="connsiteY8-432" fmla="*/ 200025 h 944371"/>
              <a:gd name="connsiteX9-433" fmla="*/ 6519 w 1537586"/>
              <a:gd name="connsiteY9-434" fmla="*/ 577850 h 944371"/>
              <a:gd name="connsiteX10-435" fmla="*/ 3344 w 1537586"/>
              <a:gd name="connsiteY10-436" fmla="*/ 644525 h 944371"/>
              <a:gd name="connsiteX11-437" fmla="*/ 3344 w 1537586"/>
              <a:gd name="connsiteY11-438" fmla="*/ 774700 h 944371"/>
              <a:gd name="connsiteX12-439" fmla="*/ 9694 w 1537586"/>
              <a:gd name="connsiteY12-440" fmla="*/ 803275 h 944371"/>
              <a:gd name="connsiteX13-441" fmla="*/ 12869 w 1537586"/>
              <a:gd name="connsiteY13-442" fmla="*/ 822325 h 944371"/>
              <a:gd name="connsiteX14-443" fmla="*/ 31919 w 1537586"/>
              <a:gd name="connsiteY14-444" fmla="*/ 828675 h 944371"/>
              <a:gd name="connsiteX15-445" fmla="*/ 203369 w 1537586"/>
              <a:gd name="connsiteY15-446" fmla="*/ 850900 h 944371"/>
              <a:gd name="connsiteX16-447" fmla="*/ 238294 w 1537586"/>
              <a:gd name="connsiteY16-448" fmla="*/ 854075 h 944371"/>
              <a:gd name="connsiteX17-449" fmla="*/ 320844 w 1537586"/>
              <a:gd name="connsiteY17-450" fmla="*/ 866775 h 944371"/>
              <a:gd name="connsiteX18-451" fmla="*/ 428794 w 1537586"/>
              <a:gd name="connsiteY18-452" fmla="*/ 869950 h 944371"/>
              <a:gd name="connsiteX19-453" fmla="*/ 625644 w 1537586"/>
              <a:gd name="connsiteY19-454" fmla="*/ 885825 h 944371"/>
              <a:gd name="connsiteX20-455" fmla="*/ 841544 w 1537586"/>
              <a:gd name="connsiteY20-456" fmla="*/ 898525 h 944371"/>
              <a:gd name="connsiteX21-457" fmla="*/ 1108244 w 1537586"/>
              <a:gd name="connsiteY21-458" fmla="*/ 917575 h 944371"/>
              <a:gd name="connsiteX22-459" fmla="*/ 1213019 w 1537586"/>
              <a:gd name="connsiteY22-460" fmla="*/ 930275 h 944371"/>
              <a:gd name="connsiteX23-461" fmla="*/ 1343194 w 1537586"/>
              <a:gd name="connsiteY23-462" fmla="*/ 942975 h 944371"/>
              <a:gd name="connsiteX24-463" fmla="*/ 1498769 w 1537586"/>
              <a:gd name="connsiteY24-464" fmla="*/ 942975 h 944371"/>
              <a:gd name="connsiteX25-465" fmla="*/ 1501944 w 1537586"/>
              <a:gd name="connsiteY25-466" fmla="*/ 933450 h 944371"/>
              <a:gd name="connsiteX26-467" fmla="*/ 1492419 w 1537586"/>
              <a:gd name="connsiteY26-468" fmla="*/ 409575 h 944371"/>
              <a:gd name="connsiteX27-469" fmla="*/ 1486069 w 1537586"/>
              <a:gd name="connsiteY27-470" fmla="*/ 400050 h 944371"/>
              <a:gd name="connsiteX28-471" fmla="*/ 1467019 w 1537586"/>
              <a:gd name="connsiteY28-472" fmla="*/ 396875 h 944371"/>
              <a:gd name="connsiteX29-473" fmla="*/ 1428919 w 1537586"/>
              <a:gd name="connsiteY29-474" fmla="*/ 384175 h 944371"/>
              <a:gd name="connsiteX30-475" fmla="*/ 1320969 w 1537586"/>
              <a:gd name="connsiteY30-476" fmla="*/ 384175 h 944371"/>
              <a:gd name="connsiteX0-477" fmla="*/ 562144 w 1537586"/>
              <a:gd name="connsiteY0-478" fmla="*/ 64673 h 977294"/>
              <a:gd name="connsiteX1-479" fmla="*/ 546269 w 1537586"/>
              <a:gd name="connsiteY1-480" fmla="*/ 74198 h 977294"/>
              <a:gd name="connsiteX2-481" fmla="*/ 504994 w 1537586"/>
              <a:gd name="connsiteY2-482" fmla="*/ 64673 h 977294"/>
              <a:gd name="connsiteX3-483" fmla="*/ 441494 w 1537586"/>
              <a:gd name="connsiteY3-484" fmla="*/ 61498 h 977294"/>
              <a:gd name="connsiteX4-485" fmla="*/ 282744 w 1537586"/>
              <a:gd name="connsiteY4-486" fmla="*/ 48798 h 977294"/>
              <a:gd name="connsiteX5-487" fmla="*/ 165269 w 1537586"/>
              <a:gd name="connsiteY5-488" fmla="*/ 39273 h 977294"/>
              <a:gd name="connsiteX6-489" fmla="*/ 35094 w 1537586"/>
              <a:gd name="connsiteY6-490" fmla="*/ 32923 h 977294"/>
              <a:gd name="connsiteX7-491" fmla="*/ 22394 w 1537586"/>
              <a:gd name="connsiteY7-492" fmla="*/ 45623 h 977294"/>
              <a:gd name="connsiteX8-493" fmla="*/ 6519 w 1537586"/>
              <a:gd name="connsiteY8-494" fmla="*/ 610773 h 977294"/>
              <a:gd name="connsiteX9-495" fmla="*/ 3344 w 1537586"/>
              <a:gd name="connsiteY9-496" fmla="*/ 677448 h 977294"/>
              <a:gd name="connsiteX10-497" fmla="*/ 3344 w 1537586"/>
              <a:gd name="connsiteY10-498" fmla="*/ 807623 h 977294"/>
              <a:gd name="connsiteX11-499" fmla="*/ 9694 w 1537586"/>
              <a:gd name="connsiteY11-500" fmla="*/ 836198 h 977294"/>
              <a:gd name="connsiteX12-501" fmla="*/ 12869 w 1537586"/>
              <a:gd name="connsiteY12-502" fmla="*/ 855248 h 977294"/>
              <a:gd name="connsiteX13-503" fmla="*/ 31919 w 1537586"/>
              <a:gd name="connsiteY13-504" fmla="*/ 861598 h 977294"/>
              <a:gd name="connsiteX14-505" fmla="*/ 203369 w 1537586"/>
              <a:gd name="connsiteY14-506" fmla="*/ 883823 h 977294"/>
              <a:gd name="connsiteX15-507" fmla="*/ 238294 w 1537586"/>
              <a:gd name="connsiteY15-508" fmla="*/ 886998 h 977294"/>
              <a:gd name="connsiteX16-509" fmla="*/ 320844 w 1537586"/>
              <a:gd name="connsiteY16-510" fmla="*/ 899698 h 977294"/>
              <a:gd name="connsiteX17-511" fmla="*/ 428794 w 1537586"/>
              <a:gd name="connsiteY17-512" fmla="*/ 902873 h 977294"/>
              <a:gd name="connsiteX18-513" fmla="*/ 625644 w 1537586"/>
              <a:gd name="connsiteY18-514" fmla="*/ 918748 h 977294"/>
              <a:gd name="connsiteX19-515" fmla="*/ 841544 w 1537586"/>
              <a:gd name="connsiteY19-516" fmla="*/ 931448 h 977294"/>
              <a:gd name="connsiteX20-517" fmla="*/ 1108244 w 1537586"/>
              <a:gd name="connsiteY20-518" fmla="*/ 950498 h 977294"/>
              <a:gd name="connsiteX21-519" fmla="*/ 1213019 w 1537586"/>
              <a:gd name="connsiteY21-520" fmla="*/ 963198 h 977294"/>
              <a:gd name="connsiteX22-521" fmla="*/ 1343194 w 1537586"/>
              <a:gd name="connsiteY22-522" fmla="*/ 975898 h 977294"/>
              <a:gd name="connsiteX23-523" fmla="*/ 1498769 w 1537586"/>
              <a:gd name="connsiteY23-524" fmla="*/ 975898 h 977294"/>
              <a:gd name="connsiteX24-525" fmla="*/ 1501944 w 1537586"/>
              <a:gd name="connsiteY24-526" fmla="*/ 966373 h 977294"/>
              <a:gd name="connsiteX25-527" fmla="*/ 1492419 w 1537586"/>
              <a:gd name="connsiteY25-528" fmla="*/ 442498 h 977294"/>
              <a:gd name="connsiteX26-529" fmla="*/ 1486069 w 1537586"/>
              <a:gd name="connsiteY26-530" fmla="*/ 432973 h 977294"/>
              <a:gd name="connsiteX27-531" fmla="*/ 1467019 w 1537586"/>
              <a:gd name="connsiteY27-532" fmla="*/ 429798 h 977294"/>
              <a:gd name="connsiteX28-533" fmla="*/ 1428919 w 1537586"/>
              <a:gd name="connsiteY28-534" fmla="*/ 417098 h 977294"/>
              <a:gd name="connsiteX29-535" fmla="*/ 1320969 w 1537586"/>
              <a:gd name="connsiteY29-536" fmla="*/ 417098 h 977294"/>
              <a:gd name="connsiteX0-537" fmla="*/ 562144 w 1537586"/>
              <a:gd name="connsiteY0-538" fmla="*/ 64673 h 977294"/>
              <a:gd name="connsiteX1-539" fmla="*/ 546269 w 1537586"/>
              <a:gd name="connsiteY1-540" fmla="*/ 74198 h 977294"/>
              <a:gd name="connsiteX2-541" fmla="*/ 504994 w 1537586"/>
              <a:gd name="connsiteY2-542" fmla="*/ 64673 h 977294"/>
              <a:gd name="connsiteX3-543" fmla="*/ 441494 w 1537586"/>
              <a:gd name="connsiteY3-544" fmla="*/ 61498 h 977294"/>
              <a:gd name="connsiteX4-545" fmla="*/ 165269 w 1537586"/>
              <a:gd name="connsiteY4-546" fmla="*/ 39273 h 977294"/>
              <a:gd name="connsiteX5-547" fmla="*/ 35094 w 1537586"/>
              <a:gd name="connsiteY5-548" fmla="*/ 32923 h 977294"/>
              <a:gd name="connsiteX6-549" fmla="*/ 22394 w 1537586"/>
              <a:gd name="connsiteY6-550" fmla="*/ 45623 h 977294"/>
              <a:gd name="connsiteX7-551" fmla="*/ 6519 w 1537586"/>
              <a:gd name="connsiteY7-552" fmla="*/ 610773 h 977294"/>
              <a:gd name="connsiteX8-553" fmla="*/ 3344 w 1537586"/>
              <a:gd name="connsiteY8-554" fmla="*/ 677448 h 977294"/>
              <a:gd name="connsiteX9-555" fmla="*/ 3344 w 1537586"/>
              <a:gd name="connsiteY9-556" fmla="*/ 807623 h 977294"/>
              <a:gd name="connsiteX10-557" fmla="*/ 9694 w 1537586"/>
              <a:gd name="connsiteY10-558" fmla="*/ 836198 h 977294"/>
              <a:gd name="connsiteX11-559" fmla="*/ 12869 w 1537586"/>
              <a:gd name="connsiteY11-560" fmla="*/ 855248 h 977294"/>
              <a:gd name="connsiteX12-561" fmla="*/ 31919 w 1537586"/>
              <a:gd name="connsiteY12-562" fmla="*/ 861598 h 977294"/>
              <a:gd name="connsiteX13-563" fmla="*/ 203369 w 1537586"/>
              <a:gd name="connsiteY13-564" fmla="*/ 883823 h 977294"/>
              <a:gd name="connsiteX14-565" fmla="*/ 238294 w 1537586"/>
              <a:gd name="connsiteY14-566" fmla="*/ 886998 h 977294"/>
              <a:gd name="connsiteX15-567" fmla="*/ 320844 w 1537586"/>
              <a:gd name="connsiteY15-568" fmla="*/ 899698 h 977294"/>
              <a:gd name="connsiteX16-569" fmla="*/ 428794 w 1537586"/>
              <a:gd name="connsiteY16-570" fmla="*/ 902873 h 977294"/>
              <a:gd name="connsiteX17-571" fmla="*/ 625644 w 1537586"/>
              <a:gd name="connsiteY17-572" fmla="*/ 918748 h 977294"/>
              <a:gd name="connsiteX18-573" fmla="*/ 841544 w 1537586"/>
              <a:gd name="connsiteY18-574" fmla="*/ 931448 h 977294"/>
              <a:gd name="connsiteX19-575" fmla="*/ 1108244 w 1537586"/>
              <a:gd name="connsiteY19-576" fmla="*/ 950498 h 977294"/>
              <a:gd name="connsiteX20-577" fmla="*/ 1213019 w 1537586"/>
              <a:gd name="connsiteY20-578" fmla="*/ 963198 h 977294"/>
              <a:gd name="connsiteX21-579" fmla="*/ 1343194 w 1537586"/>
              <a:gd name="connsiteY21-580" fmla="*/ 975898 h 977294"/>
              <a:gd name="connsiteX22-581" fmla="*/ 1498769 w 1537586"/>
              <a:gd name="connsiteY22-582" fmla="*/ 975898 h 977294"/>
              <a:gd name="connsiteX23-583" fmla="*/ 1501944 w 1537586"/>
              <a:gd name="connsiteY23-584" fmla="*/ 966373 h 977294"/>
              <a:gd name="connsiteX24-585" fmla="*/ 1492419 w 1537586"/>
              <a:gd name="connsiteY24-586" fmla="*/ 442498 h 977294"/>
              <a:gd name="connsiteX25-587" fmla="*/ 1486069 w 1537586"/>
              <a:gd name="connsiteY25-588" fmla="*/ 432973 h 977294"/>
              <a:gd name="connsiteX26-589" fmla="*/ 1467019 w 1537586"/>
              <a:gd name="connsiteY26-590" fmla="*/ 429798 h 977294"/>
              <a:gd name="connsiteX27-591" fmla="*/ 1428919 w 1537586"/>
              <a:gd name="connsiteY27-592" fmla="*/ 417098 h 977294"/>
              <a:gd name="connsiteX28-593" fmla="*/ 1320969 w 1537586"/>
              <a:gd name="connsiteY28-594" fmla="*/ 417098 h 977294"/>
              <a:gd name="connsiteX0-595" fmla="*/ 562144 w 1537586"/>
              <a:gd name="connsiteY0-596" fmla="*/ 64673 h 977294"/>
              <a:gd name="connsiteX1-597" fmla="*/ 546269 w 1537586"/>
              <a:gd name="connsiteY1-598" fmla="*/ 74198 h 977294"/>
              <a:gd name="connsiteX2-599" fmla="*/ 504994 w 1537586"/>
              <a:gd name="connsiteY2-600" fmla="*/ 64673 h 977294"/>
              <a:gd name="connsiteX3-601" fmla="*/ 451019 w 1537586"/>
              <a:gd name="connsiteY3-602" fmla="*/ 71023 h 977294"/>
              <a:gd name="connsiteX4-603" fmla="*/ 165269 w 1537586"/>
              <a:gd name="connsiteY4-604" fmla="*/ 39273 h 977294"/>
              <a:gd name="connsiteX5-605" fmla="*/ 35094 w 1537586"/>
              <a:gd name="connsiteY5-606" fmla="*/ 32923 h 977294"/>
              <a:gd name="connsiteX6-607" fmla="*/ 22394 w 1537586"/>
              <a:gd name="connsiteY6-608" fmla="*/ 45623 h 977294"/>
              <a:gd name="connsiteX7-609" fmla="*/ 6519 w 1537586"/>
              <a:gd name="connsiteY7-610" fmla="*/ 610773 h 977294"/>
              <a:gd name="connsiteX8-611" fmla="*/ 3344 w 1537586"/>
              <a:gd name="connsiteY8-612" fmla="*/ 677448 h 977294"/>
              <a:gd name="connsiteX9-613" fmla="*/ 3344 w 1537586"/>
              <a:gd name="connsiteY9-614" fmla="*/ 807623 h 977294"/>
              <a:gd name="connsiteX10-615" fmla="*/ 9694 w 1537586"/>
              <a:gd name="connsiteY10-616" fmla="*/ 836198 h 977294"/>
              <a:gd name="connsiteX11-617" fmla="*/ 12869 w 1537586"/>
              <a:gd name="connsiteY11-618" fmla="*/ 855248 h 977294"/>
              <a:gd name="connsiteX12-619" fmla="*/ 31919 w 1537586"/>
              <a:gd name="connsiteY12-620" fmla="*/ 861598 h 977294"/>
              <a:gd name="connsiteX13-621" fmla="*/ 203369 w 1537586"/>
              <a:gd name="connsiteY13-622" fmla="*/ 883823 h 977294"/>
              <a:gd name="connsiteX14-623" fmla="*/ 238294 w 1537586"/>
              <a:gd name="connsiteY14-624" fmla="*/ 886998 h 977294"/>
              <a:gd name="connsiteX15-625" fmla="*/ 320844 w 1537586"/>
              <a:gd name="connsiteY15-626" fmla="*/ 899698 h 977294"/>
              <a:gd name="connsiteX16-627" fmla="*/ 428794 w 1537586"/>
              <a:gd name="connsiteY16-628" fmla="*/ 902873 h 977294"/>
              <a:gd name="connsiteX17-629" fmla="*/ 625644 w 1537586"/>
              <a:gd name="connsiteY17-630" fmla="*/ 918748 h 977294"/>
              <a:gd name="connsiteX18-631" fmla="*/ 841544 w 1537586"/>
              <a:gd name="connsiteY18-632" fmla="*/ 931448 h 977294"/>
              <a:gd name="connsiteX19-633" fmla="*/ 1108244 w 1537586"/>
              <a:gd name="connsiteY19-634" fmla="*/ 950498 h 977294"/>
              <a:gd name="connsiteX20-635" fmla="*/ 1213019 w 1537586"/>
              <a:gd name="connsiteY20-636" fmla="*/ 963198 h 977294"/>
              <a:gd name="connsiteX21-637" fmla="*/ 1343194 w 1537586"/>
              <a:gd name="connsiteY21-638" fmla="*/ 975898 h 977294"/>
              <a:gd name="connsiteX22-639" fmla="*/ 1498769 w 1537586"/>
              <a:gd name="connsiteY22-640" fmla="*/ 975898 h 977294"/>
              <a:gd name="connsiteX23-641" fmla="*/ 1501944 w 1537586"/>
              <a:gd name="connsiteY23-642" fmla="*/ 966373 h 977294"/>
              <a:gd name="connsiteX24-643" fmla="*/ 1492419 w 1537586"/>
              <a:gd name="connsiteY24-644" fmla="*/ 442498 h 977294"/>
              <a:gd name="connsiteX25-645" fmla="*/ 1486069 w 1537586"/>
              <a:gd name="connsiteY25-646" fmla="*/ 432973 h 977294"/>
              <a:gd name="connsiteX26-647" fmla="*/ 1467019 w 1537586"/>
              <a:gd name="connsiteY26-648" fmla="*/ 429798 h 977294"/>
              <a:gd name="connsiteX27-649" fmla="*/ 1428919 w 1537586"/>
              <a:gd name="connsiteY27-650" fmla="*/ 417098 h 977294"/>
              <a:gd name="connsiteX28-651" fmla="*/ 1320969 w 1537586"/>
              <a:gd name="connsiteY28-652" fmla="*/ 417098 h 977294"/>
              <a:gd name="connsiteX0-653" fmla="*/ 562144 w 1537586"/>
              <a:gd name="connsiteY0-654" fmla="*/ 64673 h 977294"/>
              <a:gd name="connsiteX1-655" fmla="*/ 546269 w 1537586"/>
              <a:gd name="connsiteY1-656" fmla="*/ 74198 h 977294"/>
              <a:gd name="connsiteX2-657" fmla="*/ 504994 w 1537586"/>
              <a:gd name="connsiteY2-658" fmla="*/ 64673 h 977294"/>
              <a:gd name="connsiteX3-659" fmla="*/ 165269 w 1537586"/>
              <a:gd name="connsiteY3-660" fmla="*/ 39273 h 977294"/>
              <a:gd name="connsiteX4-661" fmla="*/ 35094 w 1537586"/>
              <a:gd name="connsiteY4-662" fmla="*/ 32923 h 977294"/>
              <a:gd name="connsiteX5-663" fmla="*/ 22394 w 1537586"/>
              <a:gd name="connsiteY5-664" fmla="*/ 45623 h 977294"/>
              <a:gd name="connsiteX6-665" fmla="*/ 6519 w 1537586"/>
              <a:gd name="connsiteY6-666" fmla="*/ 610773 h 977294"/>
              <a:gd name="connsiteX7-667" fmla="*/ 3344 w 1537586"/>
              <a:gd name="connsiteY7-668" fmla="*/ 677448 h 977294"/>
              <a:gd name="connsiteX8-669" fmla="*/ 3344 w 1537586"/>
              <a:gd name="connsiteY8-670" fmla="*/ 807623 h 977294"/>
              <a:gd name="connsiteX9-671" fmla="*/ 9694 w 1537586"/>
              <a:gd name="connsiteY9-672" fmla="*/ 836198 h 977294"/>
              <a:gd name="connsiteX10-673" fmla="*/ 12869 w 1537586"/>
              <a:gd name="connsiteY10-674" fmla="*/ 855248 h 977294"/>
              <a:gd name="connsiteX11-675" fmla="*/ 31919 w 1537586"/>
              <a:gd name="connsiteY11-676" fmla="*/ 861598 h 977294"/>
              <a:gd name="connsiteX12-677" fmla="*/ 203369 w 1537586"/>
              <a:gd name="connsiteY12-678" fmla="*/ 883823 h 977294"/>
              <a:gd name="connsiteX13-679" fmla="*/ 238294 w 1537586"/>
              <a:gd name="connsiteY13-680" fmla="*/ 886998 h 977294"/>
              <a:gd name="connsiteX14-681" fmla="*/ 320844 w 1537586"/>
              <a:gd name="connsiteY14-682" fmla="*/ 899698 h 977294"/>
              <a:gd name="connsiteX15-683" fmla="*/ 428794 w 1537586"/>
              <a:gd name="connsiteY15-684" fmla="*/ 902873 h 977294"/>
              <a:gd name="connsiteX16-685" fmla="*/ 625644 w 1537586"/>
              <a:gd name="connsiteY16-686" fmla="*/ 918748 h 977294"/>
              <a:gd name="connsiteX17-687" fmla="*/ 841544 w 1537586"/>
              <a:gd name="connsiteY17-688" fmla="*/ 931448 h 977294"/>
              <a:gd name="connsiteX18-689" fmla="*/ 1108244 w 1537586"/>
              <a:gd name="connsiteY18-690" fmla="*/ 950498 h 977294"/>
              <a:gd name="connsiteX19-691" fmla="*/ 1213019 w 1537586"/>
              <a:gd name="connsiteY19-692" fmla="*/ 963198 h 977294"/>
              <a:gd name="connsiteX20-693" fmla="*/ 1343194 w 1537586"/>
              <a:gd name="connsiteY20-694" fmla="*/ 975898 h 977294"/>
              <a:gd name="connsiteX21-695" fmla="*/ 1498769 w 1537586"/>
              <a:gd name="connsiteY21-696" fmla="*/ 975898 h 977294"/>
              <a:gd name="connsiteX22-697" fmla="*/ 1501944 w 1537586"/>
              <a:gd name="connsiteY22-698" fmla="*/ 966373 h 977294"/>
              <a:gd name="connsiteX23-699" fmla="*/ 1492419 w 1537586"/>
              <a:gd name="connsiteY23-700" fmla="*/ 442498 h 977294"/>
              <a:gd name="connsiteX24-701" fmla="*/ 1486069 w 1537586"/>
              <a:gd name="connsiteY24-702" fmla="*/ 432973 h 977294"/>
              <a:gd name="connsiteX25-703" fmla="*/ 1467019 w 1537586"/>
              <a:gd name="connsiteY25-704" fmla="*/ 429798 h 977294"/>
              <a:gd name="connsiteX26-705" fmla="*/ 1428919 w 1537586"/>
              <a:gd name="connsiteY26-706" fmla="*/ 417098 h 977294"/>
              <a:gd name="connsiteX27-707" fmla="*/ 1320969 w 1537586"/>
              <a:gd name="connsiteY27-708" fmla="*/ 417098 h 977294"/>
              <a:gd name="connsiteX0-709" fmla="*/ 562144 w 1537586"/>
              <a:gd name="connsiteY0-710" fmla="*/ 64673 h 977294"/>
              <a:gd name="connsiteX1-711" fmla="*/ 504994 w 1537586"/>
              <a:gd name="connsiteY1-712" fmla="*/ 64673 h 977294"/>
              <a:gd name="connsiteX2-713" fmla="*/ 165269 w 1537586"/>
              <a:gd name="connsiteY2-714" fmla="*/ 39273 h 977294"/>
              <a:gd name="connsiteX3-715" fmla="*/ 35094 w 1537586"/>
              <a:gd name="connsiteY3-716" fmla="*/ 32923 h 977294"/>
              <a:gd name="connsiteX4-717" fmla="*/ 22394 w 1537586"/>
              <a:gd name="connsiteY4-718" fmla="*/ 45623 h 977294"/>
              <a:gd name="connsiteX5-719" fmla="*/ 6519 w 1537586"/>
              <a:gd name="connsiteY5-720" fmla="*/ 610773 h 977294"/>
              <a:gd name="connsiteX6-721" fmla="*/ 3344 w 1537586"/>
              <a:gd name="connsiteY6-722" fmla="*/ 677448 h 977294"/>
              <a:gd name="connsiteX7-723" fmla="*/ 3344 w 1537586"/>
              <a:gd name="connsiteY7-724" fmla="*/ 807623 h 977294"/>
              <a:gd name="connsiteX8-725" fmla="*/ 9694 w 1537586"/>
              <a:gd name="connsiteY8-726" fmla="*/ 836198 h 977294"/>
              <a:gd name="connsiteX9-727" fmla="*/ 12869 w 1537586"/>
              <a:gd name="connsiteY9-728" fmla="*/ 855248 h 977294"/>
              <a:gd name="connsiteX10-729" fmla="*/ 31919 w 1537586"/>
              <a:gd name="connsiteY10-730" fmla="*/ 861598 h 977294"/>
              <a:gd name="connsiteX11-731" fmla="*/ 203369 w 1537586"/>
              <a:gd name="connsiteY11-732" fmla="*/ 883823 h 977294"/>
              <a:gd name="connsiteX12-733" fmla="*/ 238294 w 1537586"/>
              <a:gd name="connsiteY12-734" fmla="*/ 886998 h 977294"/>
              <a:gd name="connsiteX13-735" fmla="*/ 320844 w 1537586"/>
              <a:gd name="connsiteY13-736" fmla="*/ 899698 h 977294"/>
              <a:gd name="connsiteX14-737" fmla="*/ 428794 w 1537586"/>
              <a:gd name="connsiteY14-738" fmla="*/ 902873 h 977294"/>
              <a:gd name="connsiteX15-739" fmla="*/ 625644 w 1537586"/>
              <a:gd name="connsiteY15-740" fmla="*/ 918748 h 977294"/>
              <a:gd name="connsiteX16-741" fmla="*/ 841544 w 1537586"/>
              <a:gd name="connsiteY16-742" fmla="*/ 931448 h 977294"/>
              <a:gd name="connsiteX17-743" fmla="*/ 1108244 w 1537586"/>
              <a:gd name="connsiteY17-744" fmla="*/ 950498 h 977294"/>
              <a:gd name="connsiteX18-745" fmla="*/ 1213019 w 1537586"/>
              <a:gd name="connsiteY18-746" fmla="*/ 963198 h 977294"/>
              <a:gd name="connsiteX19-747" fmla="*/ 1343194 w 1537586"/>
              <a:gd name="connsiteY19-748" fmla="*/ 975898 h 977294"/>
              <a:gd name="connsiteX20-749" fmla="*/ 1498769 w 1537586"/>
              <a:gd name="connsiteY20-750" fmla="*/ 975898 h 977294"/>
              <a:gd name="connsiteX21-751" fmla="*/ 1501944 w 1537586"/>
              <a:gd name="connsiteY21-752" fmla="*/ 966373 h 977294"/>
              <a:gd name="connsiteX22-753" fmla="*/ 1492419 w 1537586"/>
              <a:gd name="connsiteY22-754" fmla="*/ 442498 h 977294"/>
              <a:gd name="connsiteX23-755" fmla="*/ 1486069 w 1537586"/>
              <a:gd name="connsiteY23-756" fmla="*/ 432973 h 977294"/>
              <a:gd name="connsiteX24-757" fmla="*/ 1467019 w 1537586"/>
              <a:gd name="connsiteY24-758" fmla="*/ 429798 h 977294"/>
              <a:gd name="connsiteX25-759" fmla="*/ 1428919 w 1537586"/>
              <a:gd name="connsiteY25-760" fmla="*/ 417098 h 977294"/>
              <a:gd name="connsiteX26-761" fmla="*/ 1320969 w 1537586"/>
              <a:gd name="connsiteY26-762" fmla="*/ 417098 h 977294"/>
              <a:gd name="connsiteX0-763" fmla="*/ 562144 w 1537586"/>
              <a:gd name="connsiteY0-764" fmla="*/ 64673 h 977294"/>
              <a:gd name="connsiteX1-765" fmla="*/ 504994 w 1537586"/>
              <a:gd name="connsiteY1-766" fmla="*/ 64673 h 977294"/>
              <a:gd name="connsiteX2-767" fmla="*/ 165269 w 1537586"/>
              <a:gd name="connsiteY2-768" fmla="*/ 39273 h 977294"/>
              <a:gd name="connsiteX3-769" fmla="*/ 35094 w 1537586"/>
              <a:gd name="connsiteY3-770" fmla="*/ 32923 h 977294"/>
              <a:gd name="connsiteX4-771" fmla="*/ 22394 w 1537586"/>
              <a:gd name="connsiteY4-772" fmla="*/ 45623 h 977294"/>
              <a:gd name="connsiteX5-773" fmla="*/ 6519 w 1537586"/>
              <a:gd name="connsiteY5-774" fmla="*/ 610773 h 977294"/>
              <a:gd name="connsiteX6-775" fmla="*/ 3344 w 1537586"/>
              <a:gd name="connsiteY6-776" fmla="*/ 677448 h 977294"/>
              <a:gd name="connsiteX7-777" fmla="*/ 3344 w 1537586"/>
              <a:gd name="connsiteY7-778" fmla="*/ 807623 h 977294"/>
              <a:gd name="connsiteX8-779" fmla="*/ 9694 w 1537586"/>
              <a:gd name="connsiteY8-780" fmla="*/ 836198 h 977294"/>
              <a:gd name="connsiteX9-781" fmla="*/ 12869 w 1537586"/>
              <a:gd name="connsiteY9-782" fmla="*/ 855248 h 977294"/>
              <a:gd name="connsiteX10-783" fmla="*/ 31919 w 1537586"/>
              <a:gd name="connsiteY10-784" fmla="*/ 861598 h 977294"/>
              <a:gd name="connsiteX11-785" fmla="*/ 203369 w 1537586"/>
              <a:gd name="connsiteY11-786" fmla="*/ 883823 h 977294"/>
              <a:gd name="connsiteX12-787" fmla="*/ 238294 w 1537586"/>
              <a:gd name="connsiteY12-788" fmla="*/ 886998 h 977294"/>
              <a:gd name="connsiteX13-789" fmla="*/ 320844 w 1537586"/>
              <a:gd name="connsiteY13-790" fmla="*/ 899698 h 977294"/>
              <a:gd name="connsiteX14-791" fmla="*/ 428794 w 1537586"/>
              <a:gd name="connsiteY14-792" fmla="*/ 902873 h 977294"/>
              <a:gd name="connsiteX15-793" fmla="*/ 625644 w 1537586"/>
              <a:gd name="connsiteY15-794" fmla="*/ 918748 h 977294"/>
              <a:gd name="connsiteX16-795" fmla="*/ 841544 w 1537586"/>
              <a:gd name="connsiteY16-796" fmla="*/ 931448 h 977294"/>
              <a:gd name="connsiteX17-797" fmla="*/ 1108244 w 1537586"/>
              <a:gd name="connsiteY17-798" fmla="*/ 950498 h 977294"/>
              <a:gd name="connsiteX18-799" fmla="*/ 1213019 w 1537586"/>
              <a:gd name="connsiteY18-800" fmla="*/ 963198 h 977294"/>
              <a:gd name="connsiteX19-801" fmla="*/ 1343194 w 1537586"/>
              <a:gd name="connsiteY19-802" fmla="*/ 975898 h 977294"/>
              <a:gd name="connsiteX20-803" fmla="*/ 1498769 w 1537586"/>
              <a:gd name="connsiteY20-804" fmla="*/ 975898 h 977294"/>
              <a:gd name="connsiteX21-805" fmla="*/ 1501944 w 1537586"/>
              <a:gd name="connsiteY21-806" fmla="*/ 966373 h 977294"/>
              <a:gd name="connsiteX22-807" fmla="*/ 1492419 w 1537586"/>
              <a:gd name="connsiteY22-808" fmla="*/ 442498 h 977294"/>
              <a:gd name="connsiteX23-809" fmla="*/ 1486069 w 1537586"/>
              <a:gd name="connsiteY23-810" fmla="*/ 432973 h 977294"/>
              <a:gd name="connsiteX24-811" fmla="*/ 1467019 w 1537586"/>
              <a:gd name="connsiteY24-812" fmla="*/ 429798 h 977294"/>
              <a:gd name="connsiteX25-813" fmla="*/ 1320969 w 1537586"/>
              <a:gd name="connsiteY25-814" fmla="*/ 417098 h 977294"/>
              <a:gd name="connsiteX0-815" fmla="*/ 558979 w 1534421"/>
              <a:gd name="connsiteY0-816" fmla="*/ 64673 h 977294"/>
              <a:gd name="connsiteX1-817" fmla="*/ 501829 w 1534421"/>
              <a:gd name="connsiteY1-818" fmla="*/ 64673 h 977294"/>
              <a:gd name="connsiteX2-819" fmla="*/ 162104 w 1534421"/>
              <a:gd name="connsiteY2-820" fmla="*/ 39273 h 977294"/>
              <a:gd name="connsiteX3-821" fmla="*/ 31929 w 1534421"/>
              <a:gd name="connsiteY3-822" fmla="*/ 32923 h 977294"/>
              <a:gd name="connsiteX4-823" fmla="*/ 19229 w 1534421"/>
              <a:gd name="connsiteY4-824" fmla="*/ 45623 h 977294"/>
              <a:gd name="connsiteX5-825" fmla="*/ 3354 w 1534421"/>
              <a:gd name="connsiteY5-826" fmla="*/ 610773 h 977294"/>
              <a:gd name="connsiteX6-827" fmla="*/ 179 w 1534421"/>
              <a:gd name="connsiteY6-828" fmla="*/ 807623 h 977294"/>
              <a:gd name="connsiteX7-829" fmla="*/ 6529 w 1534421"/>
              <a:gd name="connsiteY7-830" fmla="*/ 836198 h 977294"/>
              <a:gd name="connsiteX8-831" fmla="*/ 9704 w 1534421"/>
              <a:gd name="connsiteY8-832" fmla="*/ 855248 h 977294"/>
              <a:gd name="connsiteX9-833" fmla="*/ 28754 w 1534421"/>
              <a:gd name="connsiteY9-834" fmla="*/ 861598 h 977294"/>
              <a:gd name="connsiteX10-835" fmla="*/ 200204 w 1534421"/>
              <a:gd name="connsiteY10-836" fmla="*/ 883823 h 977294"/>
              <a:gd name="connsiteX11-837" fmla="*/ 235129 w 1534421"/>
              <a:gd name="connsiteY11-838" fmla="*/ 886998 h 977294"/>
              <a:gd name="connsiteX12-839" fmla="*/ 317679 w 1534421"/>
              <a:gd name="connsiteY12-840" fmla="*/ 899698 h 977294"/>
              <a:gd name="connsiteX13-841" fmla="*/ 425629 w 1534421"/>
              <a:gd name="connsiteY13-842" fmla="*/ 902873 h 977294"/>
              <a:gd name="connsiteX14-843" fmla="*/ 622479 w 1534421"/>
              <a:gd name="connsiteY14-844" fmla="*/ 918748 h 977294"/>
              <a:gd name="connsiteX15-845" fmla="*/ 838379 w 1534421"/>
              <a:gd name="connsiteY15-846" fmla="*/ 931448 h 977294"/>
              <a:gd name="connsiteX16-847" fmla="*/ 1105079 w 1534421"/>
              <a:gd name="connsiteY16-848" fmla="*/ 950498 h 977294"/>
              <a:gd name="connsiteX17-849" fmla="*/ 1209854 w 1534421"/>
              <a:gd name="connsiteY17-850" fmla="*/ 963198 h 977294"/>
              <a:gd name="connsiteX18-851" fmla="*/ 1340029 w 1534421"/>
              <a:gd name="connsiteY18-852" fmla="*/ 975898 h 977294"/>
              <a:gd name="connsiteX19-853" fmla="*/ 1495604 w 1534421"/>
              <a:gd name="connsiteY19-854" fmla="*/ 975898 h 977294"/>
              <a:gd name="connsiteX20-855" fmla="*/ 1498779 w 1534421"/>
              <a:gd name="connsiteY20-856" fmla="*/ 966373 h 977294"/>
              <a:gd name="connsiteX21-857" fmla="*/ 1489254 w 1534421"/>
              <a:gd name="connsiteY21-858" fmla="*/ 442498 h 977294"/>
              <a:gd name="connsiteX22-859" fmla="*/ 1482904 w 1534421"/>
              <a:gd name="connsiteY22-860" fmla="*/ 432973 h 977294"/>
              <a:gd name="connsiteX23-861" fmla="*/ 1463854 w 1534421"/>
              <a:gd name="connsiteY23-862" fmla="*/ 429798 h 977294"/>
              <a:gd name="connsiteX24-863" fmla="*/ 1317804 w 1534421"/>
              <a:gd name="connsiteY24-864" fmla="*/ 417098 h 977294"/>
              <a:gd name="connsiteX0-865" fmla="*/ 559476 w 1534918"/>
              <a:gd name="connsiteY0-866" fmla="*/ 79206 h 991827"/>
              <a:gd name="connsiteX1-867" fmla="*/ 502326 w 1534918"/>
              <a:gd name="connsiteY1-868" fmla="*/ 79206 h 991827"/>
              <a:gd name="connsiteX2-869" fmla="*/ 162601 w 1534918"/>
              <a:gd name="connsiteY2-870" fmla="*/ 53806 h 991827"/>
              <a:gd name="connsiteX3-871" fmla="*/ 32426 w 1534918"/>
              <a:gd name="connsiteY3-872" fmla="*/ 47456 h 991827"/>
              <a:gd name="connsiteX4-873" fmla="*/ 19726 w 1534918"/>
              <a:gd name="connsiteY4-874" fmla="*/ 60156 h 991827"/>
              <a:gd name="connsiteX5-875" fmla="*/ 676 w 1534918"/>
              <a:gd name="connsiteY5-876" fmla="*/ 822156 h 991827"/>
              <a:gd name="connsiteX6-877" fmla="*/ 7026 w 1534918"/>
              <a:gd name="connsiteY6-878" fmla="*/ 850731 h 991827"/>
              <a:gd name="connsiteX7-879" fmla="*/ 10201 w 1534918"/>
              <a:gd name="connsiteY7-880" fmla="*/ 869781 h 991827"/>
              <a:gd name="connsiteX8-881" fmla="*/ 29251 w 1534918"/>
              <a:gd name="connsiteY8-882" fmla="*/ 876131 h 991827"/>
              <a:gd name="connsiteX9-883" fmla="*/ 200701 w 1534918"/>
              <a:gd name="connsiteY9-884" fmla="*/ 898356 h 991827"/>
              <a:gd name="connsiteX10-885" fmla="*/ 235626 w 1534918"/>
              <a:gd name="connsiteY10-886" fmla="*/ 901531 h 991827"/>
              <a:gd name="connsiteX11-887" fmla="*/ 318176 w 1534918"/>
              <a:gd name="connsiteY11-888" fmla="*/ 914231 h 991827"/>
              <a:gd name="connsiteX12-889" fmla="*/ 426126 w 1534918"/>
              <a:gd name="connsiteY12-890" fmla="*/ 917406 h 991827"/>
              <a:gd name="connsiteX13-891" fmla="*/ 622976 w 1534918"/>
              <a:gd name="connsiteY13-892" fmla="*/ 933281 h 991827"/>
              <a:gd name="connsiteX14-893" fmla="*/ 838876 w 1534918"/>
              <a:gd name="connsiteY14-894" fmla="*/ 945981 h 991827"/>
              <a:gd name="connsiteX15-895" fmla="*/ 1105576 w 1534918"/>
              <a:gd name="connsiteY15-896" fmla="*/ 965031 h 991827"/>
              <a:gd name="connsiteX16-897" fmla="*/ 1210351 w 1534918"/>
              <a:gd name="connsiteY16-898" fmla="*/ 977731 h 991827"/>
              <a:gd name="connsiteX17-899" fmla="*/ 1340526 w 1534918"/>
              <a:gd name="connsiteY17-900" fmla="*/ 990431 h 991827"/>
              <a:gd name="connsiteX18-901" fmla="*/ 1496101 w 1534918"/>
              <a:gd name="connsiteY18-902" fmla="*/ 990431 h 991827"/>
              <a:gd name="connsiteX19-903" fmla="*/ 1499276 w 1534918"/>
              <a:gd name="connsiteY19-904" fmla="*/ 980906 h 991827"/>
              <a:gd name="connsiteX20-905" fmla="*/ 1489751 w 1534918"/>
              <a:gd name="connsiteY20-906" fmla="*/ 457031 h 991827"/>
              <a:gd name="connsiteX21-907" fmla="*/ 1483401 w 1534918"/>
              <a:gd name="connsiteY21-908" fmla="*/ 447506 h 991827"/>
              <a:gd name="connsiteX22-909" fmla="*/ 1464351 w 1534918"/>
              <a:gd name="connsiteY22-910" fmla="*/ 444331 h 991827"/>
              <a:gd name="connsiteX23-911" fmla="*/ 1318301 w 1534918"/>
              <a:gd name="connsiteY23-912" fmla="*/ 431631 h 991827"/>
              <a:gd name="connsiteX0-913" fmla="*/ 564155 w 1539597"/>
              <a:gd name="connsiteY0-914" fmla="*/ 79206 h 991827"/>
              <a:gd name="connsiteX1-915" fmla="*/ 507005 w 1539597"/>
              <a:gd name="connsiteY1-916" fmla="*/ 79206 h 991827"/>
              <a:gd name="connsiteX2-917" fmla="*/ 167280 w 1539597"/>
              <a:gd name="connsiteY2-918" fmla="*/ 53806 h 991827"/>
              <a:gd name="connsiteX3-919" fmla="*/ 37105 w 1539597"/>
              <a:gd name="connsiteY3-920" fmla="*/ 47456 h 991827"/>
              <a:gd name="connsiteX4-921" fmla="*/ 24405 w 1539597"/>
              <a:gd name="connsiteY4-922" fmla="*/ 60156 h 991827"/>
              <a:gd name="connsiteX5-923" fmla="*/ 5355 w 1539597"/>
              <a:gd name="connsiteY5-924" fmla="*/ 822156 h 991827"/>
              <a:gd name="connsiteX6-925" fmla="*/ 11705 w 1539597"/>
              <a:gd name="connsiteY6-926" fmla="*/ 850731 h 991827"/>
              <a:gd name="connsiteX7-927" fmla="*/ 14880 w 1539597"/>
              <a:gd name="connsiteY7-928" fmla="*/ 869781 h 991827"/>
              <a:gd name="connsiteX8-929" fmla="*/ 205380 w 1539597"/>
              <a:gd name="connsiteY8-930" fmla="*/ 898356 h 991827"/>
              <a:gd name="connsiteX9-931" fmla="*/ 240305 w 1539597"/>
              <a:gd name="connsiteY9-932" fmla="*/ 901531 h 991827"/>
              <a:gd name="connsiteX10-933" fmla="*/ 322855 w 1539597"/>
              <a:gd name="connsiteY10-934" fmla="*/ 914231 h 991827"/>
              <a:gd name="connsiteX11-935" fmla="*/ 430805 w 1539597"/>
              <a:gd name="connsiteY11-936" fmla="*/ 917406 h 991827"/>
              <a:gd name="connsiteX12-937" fmla="*/ 627655 w 1539597"/>
              <a:gd name="connsiteY12-938" fmla="*/ 933281 h 991827"/>
              <a:gd name="connsiteX13-939" fmla="*/ 843555 w 1539597"/>
              <a:gd name="connsiteY13-940" fmla="*/ 945981 h 991827"/>
              <a:gd name="connsiteX14-941" fmla="*/ 1110255 w 1539597"/>
              <a:gd name="connsiteY14-942" fmla="*/ 965031 h 991827"/>
              <a:gd name="connsiteX15-943" fmla="*/ 1215030 w 1539597"/>
              <a:gd name="connsiteY15-944" fmla="*/ 977731 h 991827"/>
              <a:gd name="connsiteX16-945" fmla="*/ 1345205 w 1539597"/>
              <a:gd name="connsiteY16-946" fmla="*/ 990431 h 991827"/>
              <a:gd name="connsiteX17-947" fmla="*/ 1500780 w 1539597"/>
              <a:gd name="connsiteY17-948" fmla="*/ 990431 h 991827"/>
              <a:gd name="connsiteX18-949" fmla="*/ 1503955 w 1539597"/>
              <a:gd name="connsiteY18-950" fmla="*/ 980906 h 991827"/>
              <a:gd name="connsiteX19-951" fmla="*/ 1494430 w 1539597"/>
              <a:gd name="connsiteY19-952" fmla="*/ 457031 h 991827"/>
              <a:gd name="connsiteX20-953" fmla="*/ 1488080 w 1539597"/>
              <a:gd name="connsiteY20-954" fmla="*/ 447506 h 991827"/>
              <a:gd name="connsiteX21-955" fmla="*/ 1469030 w 1539597"/>
              <a:gd name="connsiteY21-956" fmla="*/ 444331 h 991827"/>
              <a:gd name="connsiteX22-957" fmla="*/ 1322980 w 1539597"/>
              <a:gd name="connsiteY22-958" fmla="*/ 431631 h 991827"/>
              <a:gd name="connsiteX0-959" fmla="*/ 564890 w 1540332"/>
              <a:gd name="connsiteY0-960" fmla="*/ 81318 h 993939"/>
              <a:gd name="connsiteX1-961" fmla="*/ 507740 w 1540332"/>
              <a:gd name="connsiteY1-962" fmla="*/ 81318 h 993939"/>
              <a:gd name="connsiteX2-963" fmla="*/ 168015 w 1540332"/>
              <a:gd name="connsiteY2-964" fmla="*/ 55918 h 993939"/>
              <a:gd name="connsiteX3-965" fmla="*/ 37840 w 1540332"/>
              <a:gd name="connsiteY3-966" fmla="*/ 49568 h 993939"/>
              <a:gd name="connsiteX4-967" fmla="*/ 25140 w 1540332"/>
              <a:gd name="connsiteY4-968" fmla="*/ 62268 h 993939"/>
              <a:gd name="connsiteX5-969" fmla="*/ 12440 w 1540332"/>
              <a:gd name="connsiteY5-970" fmla="*/ 852843 h 993939"/>
              <a:gd name="connsiteX6-971" fmla="*/ 15615 w 1540332"/>
              <a:gd name="connsiteY6-972" fmla="*/ 871893 h 993939"/>
              <a:gd name="connsiteX7-973" fmla="*/ 206115 w 1540332"/>
              <a:gd name="connsiteY7-974" fmla="*/ 900468 h 993939"/>
              <a:gd name="connsiteX8-975" fmla="*/ 241040 w 1540332"/>
              <a:gd name="connsiteY8-976" fmla="*/ 903643 h 993939"/>
              <a:gd name="connsiteX9-977" fmla="*/ 323590 w 1540332"/>
              <a:gd name="connsiteY9-978" fmla="*/ 916343 h 993939"/>
              <a:gd name="connsiteX10-979" fmla="*/ 431540 w 1540332"/>
              <a:gd name="connsiteY10-980" fmla="*/ 919518 h 993939"/>
              <a:gd name="connsiteX11-981" fmla="*/ 628390 w 1540332"/>
              <a:gd name="connsiteY11-982" fmla="*/ 935393 h 993939"/>
              <a:gd name="connsiteX12-983" fmla="*/ 844290 w 1540332"/>
              <a:gd name="connsiteY12-984" fmla="*/ 948093 h 993939"/>
              <a:gd name="connsiteX13-985" fmla="*/ 1110990 w 1540332"/>
              <a:gd name="connsiteY13-986" fmla="*/ 967143 h 993939"/>
              <a:gd name="connsiteX14-987" fmla="*/ 1215765 w 1540332"/>
              <a:gd name="connsiteY14-988" fmla="*/ 979843 h 993939"/>
              <a:gd name="connsiteX15-989" fmla="*/ 1345940 w 1540332"/>
              <a:gd name="connsiteY15-990" fmla="*/ 992543 h 993939"/>
              <a:gd name="connsiteX16-991" fmla="*/ 1501515 w 1540332"/>
              <a:gd name="connsiteY16-992" fmla="*/ 992543 h 993939"/>
              <a:gd name="connsiteX17-993" fmla="*/ 1504690 w 1540332"/>
              <a:gd name="connsiteY17-994" fmla="*/ 983018 h 993939"/>
              <a:gd name="connsiteX18-995" fmla="*/ 1495165 w 1540332"/>
              <a:gd name="connsiteY18-996" fmla="*/ 459143 h 993939"/>
              <a:gd name="connsiteX19-997" fmla="*/ 1488815 w 1540332"/>
              <a:gd name="connsiteY19-998" fmla="*/ 449618 h 993939"/>
              <a:gd name="connsiteX20-999" fmla="*/ 1469765 w 1540332"/>
              <a:gd name="connsiteY20-1000" fmla="*/ 446443 h 993939"/>
              <a:gd name="connsiteX21-1001" fmla="*/ 1323715 w 1540332"/>
              <a:gd name="connsiteY21-1002" fmla="*/ 433743 h 993939"/>
              <a:gd name="connsiteX0-1003" fmla="*/ 564890 w 1540332"/>
              <a:gd name="connsiteY0-1004" fmla="*/ 81318 h 993939"/>
              <a:gd name="connsiteX1-1005" fmla="*/ 507740 w 1540332"/>
              <a:gd name="connsiteY1-1006" fmla="*/ 81318 h 993939"/>
              <a:gd name="connsiteX2-1007" fmla="*/ 168015 w 1540332"/>
              <a:gd name="connsiteY2-1008" fmla="*/ 55918 h 993939"/>
              <a:gd name="connsiteX3-1009" fmla="*/ 37840 w 1540332"/>
              <a:gd name="connsiteY3-1010" fmla="*/ 49568 h 993939"/>
              <a:gd name="connsiteX4-1011" fmla="*/ 25140 w 1540332"/>
              <a:gd name="connsiteY4-1012" fmla="*/ 62268 h 993939"/>
              <a:gd name="connsiteX5-1013" fmla="*/ 12440 w 1540332"/>
              <a:gd name="connsiteY5-1014" fmla="*/ 852843 h 993939"/>
              <a:gd name="connsiteX6-1015" fmla="*/ 15615 w 1540332"/>
              <a:gd name="connsiteY6-1016" fmla="*/ 871893 h 993939"/>
              <a:gd name="connsiteX7-1017" fmla="*/ 206115 w 1540332"/>
              <a:gd name="connsiteY7-1018" fmla="*/ 900468 h 993939"/>
              <a:gd name="connsiteX8-1019" fmla="*/ 241040 w 1540332"/>
              <a:gd name="connsiteY8-1020" fmla="*/ 903643 h 993939"/>
              <a:gd name="connsiteX9-1021" fmla="*/ 431540 w 1540332"/>
              <a:gd name="connsiteY9-1022" fmla="*/ 919518 h 993939"/>
              <a:gd name="connsiteX10-1023" fmla="*/ 628390 w 1540332"/>
              <a:gd name="connsiteY10-1024" fmla="*/ 935393 h 993939"/>
              <a:gd name="connsiteX11-1025" fmla="*/ 844290 w 1540332"/>
              <a:gd name="connsiteY11-1026" fmla="*/ 948093 h 993939"/>
              <a:gd name="connsiteX12-1027" fmla="*/ 1110990 w 1540332"/>
              <a:gd name="connsiteY12-1028" fmla="*/ 967143 h 993939"/>
              <a:gd name="connsiteX13-1029" fmla="*/ 1215765 w 1540332"/>
              <a:gd name="connsiteY13-1030" fmla="*/ 979843 h 993939"/>
              <a:gd name="connsiteX14-1031" fmla="*/ 1345940 w 1540332"/>
              <a:gd name="connsiteY14-1032" fmla="*/ 992543 h 993939"/>
              <a:gd name="connsiteX15-1033" fmla="*/ 1501515 w 1540332"/>
              <a:gd name="connsiteY15-1034" fmla="*/ 992543 h 993939"/>
              <a:gd name="connsiteX16-1035" fmla="*/ 1504690 w 1540332"/>
              <a:gd name="connsiteY16-1036" fmla="*/ 983018 h 993939"/>
              <a:gd name="connsiteX17-1037" fmla="*/ 1495165 w 1540332"/>
              <a:gd name="connsiteY17-1038" fmla="*/ 459143 h 993939"/>
              <a:gd name="connsiteX18-1039" fmla="*/ 1488815 w 1540332"/>
              <a:gd name="connsiteY18-1040" fmla="*/ 449618 h 993939"/>
              <a:gd name="connsiteX19-1041" fmla="*/ 1469765 w 1540332"/>
              <a:gd name="connsiteY19-1042" fmla="*/ 446443 h 993939"/>
              <a:gd name="connsiteX20-1043" fmla="*/ 1323715 w 1540332"/>
              <a:gd name="connsiteY20-1044" fmla="*/ 433743 h 993939"/>
              <a:gd name="connsiteX0-1045" fmla="*/ 564890 w 1540332"/>
              <a:gd name="connsiteY0-1046" fmla="*/ 81318 h 993939"/>
              <a:gd name="connsiteX1-1047" fmla="*/ 507740 w 1540332"/>
              <a:gd name="connsiteY1-1048" fmla="*/ 81318 h 993939"/>
              <a:gd name="connsiteX2-1049" fmla="*/ 168015 w 1540332"/>
              <a:gd name="connsiteY2-1050" fmla="*/ 55918 h 993939"/>
              <a:gd name="connsiteX3-1051" fmla="*/ 37840 w 1540332"/>
              <a:gd name="connsiteY3-1052" fmla="*/ 49568 h 993939"/>
              <a:gd name="connsiteX4-1053" fmla="*/ 25140 w 1540332"/>
              <a:gd name="connsiteY4-1054" fmla="*/ 62268 h 993939"/>
              <a:gd name="connsiteX5-1055" fmla="*/ 12440 w 1540332"/>
              <a:gd name="connsiteY5-1056" fmla="*/ 852843 h 993939"/>
              <a:gd name="connsiteX6-1057" fmla="*/ 15615 w 1540332"/>
              <a:gd name="connsiteY6-1058" fmla="*/ 871893 h 993939"/>
              <a:gd name="connsiteX7-1059" fmla="*/ 206115 w 1540332"/>
              <a:gd name="connsiteY7-1060" fmla="*/ 900468 h 993939"/>
              <a:gd name="connsiteX8-1061" fmla="*/ 431540 w 1540332"/>
              <a:gd name="connsiteY8-1062" fmla="*/ 919518 h 993939"/>
              <a:gd name="connsiteX9-1063" fmla="*/ 628390 w 1540332"/>
              <a:gd name="connsiteY9-1064" fmla="*/ 935393 h 993939"/>
              <a:gd name="connsiteX10-1065" fmla="*/ 844290 w 1540332"/>
              <a:gd name="connsiteY10-1066" fmla="*/ 948093 h 993939"/>
              <a:gd name="connsiteX11-1067" fmla="*/ 1110990 w 1540332"/>
              <a:gd name="connsiteY11-1068" fmla="*/ 967143 h 993939"/>
              <a:gd name="connsiteX12-1069" fmla="*/ 1215765 w 1540332"/>
              <a:gd name="connsiteY12-1070" fmla="*/ 979843 h 993939"/>
              <a:gd name="connsiteX13-1071" fmla="*/ 1345940 w 1540332"/>
              <a:gd name="connsiteY13-1072" fmla="*/ 992543 h 993939"/>
              <a:gd name="connsiteX14-1073" fmla="*/ 1501515 w 1540332"/>
              <a:gd name="connsiteY14-1074" fmla="*/ 992543 h 993939"/>
              <a:gd name="connsiteX15-1075" fmla="*/ 1504690 w 1540332"/>
              <a:gd name="connsiteY15-1076" fmla="*/ 983018 h 993939"/>
              <a:gd name="connsiteX16-1077" fmla="*/ 1495165 w 1540332"/>
              <a:gd name="connsiteY16-1078" fmla="*/ 459143 h 993939"/>
              <a:gd name="connsiteX17-1079" fmla="*/ 1488815 w 1540332"/>
              <a:gd name="connsiteY17-1080" fmla="*/ 449618 h 993939"/>
              <a:gd name="connsiteX18-1081" fmla="*/ 1469765 w 1540332"/>
              <a:gd name="connsiteY18-1082" fmla="*/ 446443 h 993939"/>
              <a:gd name="connsiteX19-1083" fmla="*/ 1323715 w 1540332"/>
              <a:gd name="connsiteY19-1084" fmla="*/ 433743 h 993939"/>
              <a:gd name="connsiteX0-1085" fmla="*/ 564890 w 1540332"/>
              <a:gd name="connsiteY0-1086" fmla="*/ 81318 h 992543"/>
              <a:gd name="connsiteX1-1087" fmla="*/ 507740 w 1540332"/>
              <a:gd name="connsiteY1-1088" fmla="*/ 81318 h 992543"/>
              <a:gd name="connsiteX2-1089" fmla="*/ 168015 w 1540332"/>
              <a:gd name="connsiteY2-1090" fmla="*/ 55918 h 992543"/>
              <a:gd name="connsiteX3-1091" fmla="*/ 37840 w 1540332"/>
              <a:gd name="connsiteY3-1092" fmla="*/ 49568 h 992543"/>
              <a:gd name="connsiteX4-1093" fmla="*/ 25140 w 1540332"/>
              <a:gd name="connsiteY4-1094" fmla="*/ 62268 h 992543"/>
              <a:gd name="connsiteX5-1095" fmla="*/ 12440 w 1540332"/>
              <a:gd name="connsiteY5-1096" fmla="*/ 852843 h 992543"/>
              <a:gd name="connsiteX6-1097" fmla="*/ 15615 w 1540332"/>
              <a:gd name="connsiteY6-1098" fmla="*/ 871893 h 992543"/>
              <a:gd name="connsiteX7-1099" fmla="*/ 206115 w 1540332"/>
              <a:gd name="connsiteY7-1100" fmla="*/ 900468 h 992543"/>
              <a:gd name="connsiteX8-1101" fmla="*/ 431540 w 1540332"/>
              <a:gd name="connsiteY8-1102" fmla="*/ 919518 h 992543"/>
              <a:gd name="connsiteX9-1103" fmla="*/ 628390 w 1540332"/>
              <a:gd name="connsiteY9-1104" fmla="*/ 935393 h 992543"/>
              <a:gd name="connsiteX10-1105" fmla="*/ 844290 w 1540332"/>
              <a:gd name="connsiteY10-1106" fmla="*/ 948093 h 992543"/>
              <a:gd name="connsiteX11-1107" fmla="*/ 1110990 w 1540332"/>
              <a:gd name="connsiteY11-1108" fmla="*/ 967143 h 992543"/>
              <a:gd name="connsiteX12-1109" fmla="*/ 1215765 w 1540332"/>
              <a:gd name="connsiteY12-1110" fmla="*/ 979843 h 992543"/>
              <a:gd name="connsiteX13-1111" fmla="*/ 1501515 w 1540332"/>
              <a:gd name="connsiteY13-1112" fmla="*/ 992543 h 992543"/>
              <a:gd name="connsiteX14-1113" fmla="*/ 1504690 w 1540332"/>
              <a:gd name="connsiteY14-1114" fmla="*/ 983018 h 992543"/>
              <a:gd name="connsiteX15-1115" fmla="*/ 1495165 w 1540332"/>
              <a:gd name="connsiteY15-1116" fmla="*/ 459143 h 992543"/>
              <a:gd name="connsiteX16-1117" fmla="*/ 1488815 w 1540332"/>
              <a:gd name="connsiteY16-1118" fmla="*/ 449618 h 992543"/>
              <a:gd name="connsiteX17-1119" fmla="*/ 1469765 w 1540332"/>
              <a:gd name="connsiteY17-1120" fmla="*/ 446443 h 992543"/>
              <a:gd name="connsiteX18-1121" fmla="*/ 1323715 w 1540332"/>
              <a:gd name="connsiteY18-1122" fmla="*/ 433743 h 992543"/>
              <a:gd name="connsiteX0-1123" fmla="*/ 564890 w 1540332"/>
              <a:gd name="connsiteY0-1124" fmla="*/ 81318 h 992543"/>
              <a:gd name="connsiteX1-1125" fmla="*/ 507740 w 1540332"/>
              <a:gd name="connsiteY1-1126" fmla="*/ 81318 h 992543"/>
              <a:gd name="connsiteX2-1127" fmla="*/ 168015 w 1540332"/>
              <a:gd name="connsiteY2-1128" fmla="*/ 55918 h 992543"/>
              <a:gd name="connsiteX3-1129" fmla="*/ 37840 w 1540332"/>
              <a:gd name="connsiteY3-1130" fmla="*/ 49568 h 992543"/>
              <a:gd name="connsiteX4-1131" fmla="*/ 25140 w 1540332"/>
              <a:gd name="connsiteY4-1132" fmla="*/ 62268 h 992543"/>
              <a:gd name="connsiteX5-1133" fmla="*/ 12440 w 1540332"/>
              <a:gd name="connsiteY5-1134" fmla="*/ 852843 h 992543"/>
              <a:gd name="connsiteX6-1135" fmla="*/ 15615 w 1540332"/>
              <a:gd name="connsiteY6-1136" fmla="*/ 871893 h 992543"/>
              <a:gd name="connsiteX7-1137" fmla="*/ 206115 w 1540332"/>
              <a:gd name="connsiteY7-1138" fmla="*/ 900468 h 992543"/>
              <a:gd name="connsiteX8-1139" fmla="*/ 431540 w 1540332"/>
              <a:gd name="connsiteY8-1140" fmla="*/ 919518 h 992543"/>
              <a:gd name="connsiteX9-1141" fmla="*/ 628390 w 1540332"/>
              <a:gd name="connsiteY9-1142" fmla="*/ 935393 h 992543"/>
              <a:gd name="connsiteX10-1143" fmla="*/ 844290 w 1540332"/>
              <a:gd name="connsiteY10-1144" fmla="*/ 948093 h 992543"/>
              <a:gd name="connsiteX11-1145" fmla="*/ 1215765 w 1540332"/>
              <a:gd name="connsiteY11-1146" fmla="*/ 979843 h 992543"/>
              <a:gd name="connsiteX12-1147" fmla="*/ 1501515 w 1540332"/>
              <a:gd name="connsiteY12-1148" fmla="*/ 992543 h 992543"/>
              <a:gd name="connsiteX13-1149" fmla="*/ 1504690 w 1540332"/>
              <a:gd name="connsiteY13-1150" fmla="*/ 983018 h 992543"/>
              <a:gd name="connsiteX14-1151" fmla="*/ 1495165 w 1540332"/>
              <a:gd name="connsiteY14-1152" fmla="*/ 459143 h 992543"/>
              <a:gd name="connsiteX15-1153" fmla="*/ 1488815 w 1540332"/>
              <a:gd name="connsiteY15-1154" fmla="*/ 449618 h 992543"/>
              <a:gd name="connsiteX16-1155" fmla="*/ 1469765 w 1540332"/>
              <a:gd name="connsiteY16-1156" fmla="*/ 446443 h 992543"/>
              <a:gd name="connsiteX17-1157" fmla="*/ 1323715 w 1540332"/>
              <a:gd name="connsiteY17-1158" fmla="*/ 433743 h 992543"/>
              <a:gd name="connsiteX0-1159" fmla="*/ 572271 w 1547713"/>
              <a:gd name="connsiteY0-1160" fmla="*/ 81318 h 992543"/>
              <a:gd name="connsiteX1-1161" fmla="*/ 515121 w 1547713"/>
              <a:gd name="connsiteY1-1162" fmla="*/ 81318 h 992543"/>
              <a:gd name="connsiteX2-1163" fmla="*/ 175396 w 1547713"/>
              <a:gd name="connsiteY2-1164" fmla="*/ 55918 h 992543"/>
              <a:gd name="connsiteX3-1165" fmla="*/ 45221 w 1547713"/>
              <a:gd name="connsiteY3-1166" fmla="*/ 49568 h 992543"/>
              <a:gd name="connsiteX4-1167" fmla="*/ 32521 w 1547713"/>
              <a:gd name="connsiteY4-1168" fmla="*/ 62268 h 992543"/>
              <a:gd name="connsiteX5-1169" fmla="*/ 19821 w 1547713"/>
              <a:gd name="connsiteY5-1170" fmla="*/ 852843 h 992543"/>
              <a:gd name="connsiteX6-1171" fmla="*/ 13471 w 1547713"/>
              <a:gd name="connsiteY6-1172" fmla="*/ 903643 h 992543"/>
              <a:gd name="connsiteX7-1173" fmla="*/ 213496 w 1547713"/>
              <a:gd name="connsiteY7-1174" fmla="*/ 900468 h 992543"/>
              <a:gd name="connsiteX8-1175" fmla="*/ 438921 w 1547713"/>
              <a:gd name="connsiteY8-1176" fmla="*/ 919518 h 992543"/>
              <a:gd name="connsiteX9-1177" fmla="*/ 635771 w 1547713"/>
              <a:gd name="connsiteY9-1178" fmla="*/ 935393 h 992543"/>
              <a:gd name="connsiteX10-1179" fmla="*/ 851671 w 1547713"/>
              <a:gd name="connsiteY10-1180" fmla="*/ 948093 h 992543"/>
              <a:gd name="connsiteX11-1181" fmla="*/ 1223146 w 1547713"/>
              <a:gd name="connsiteY11-1182" fmla="*/ 979843 h 992543"/>
              <a:gd name="connsiteX12-1183" fmla="*/ 1508896 w 1547713"/>
              <a:gd name="connsiteY12-1184" fmla="*/ 992543 h 992543"/>
              <a:gd name="connsiteX13-1185" fmla="*/ 1512071 w 1547713"/>
              <a:gd name="connsiteY13-1186" fmla="*/ 983018 h 992543"/>
              <a:gd name="connsiteX14-1187" fmla="*/ 1502546 w 1547713"/>
              <a:gd name="connsiteY14-1188" fmla="*/ 459143 h 992543"/>
              <a:gd name="connsiteX15-1189" fmla="*/ 1496196 w 1547713"/>
              <a:gd name="connsiteY15-1190" fmla="*/ 449618 h 992543"/>
              <a:gd name="connsiteX16-1191" fmla="*/ 1477146 w 1547713"/>
              <a:gd name="connsiteY16-1192" fmla="*/ 446443 h 992543"/>
              <a:gd name="connsiteX17-1193" fmla="*/ 1331096 w 1547713"/>
              <a:gd name="connsiteY17-1194" fmla="*/ 433743 h 992543"/>
              <a:gd name="connsiteX0-1195" fmla="*/ 572271 w 1547713"/>
              <a:gd name="connsiteY0-1196" fmla="*/ 81318 h 992543"/>
              <a:gd name="connsiteX1-1197" fmla="*/ 515121 w 1547713"/>
              <a:gd name="connsiteY1-1198" fmla="*/ 81318 h 992543"/>
              <a:gd name="connsiteX2-1199" fmla="*/ 175396 w 1547713"/>
              <a:gd name="connsiteY2-1200" fmla="*/ 55918 h 992543"/>
              <a:gd name="connsiteX3-1201" fmla="*/ 45221 w 1547713"/>
              <a:gd name="connsiteY3-1202" fmla="*/ 49568 h 992543"/>
              <a:gd name="connsiteX4-1203" fmla="*/ 32521 w 1547713"/>
              <a:gd name="connsiteY4-1204" fmla="*/ 62268 h 992543"/>
              <a:gd name="connsiteX5-1205" fmla="*/ 19821 w 1547713"/>
              <a:gd name="connsiteY5-1206" fmla="*/ 852843 h 992543"/>
              <a:gd name="connsiteX6-1207" fmla="*/ 13471 w 1547713"/>
              <a:gd name="connsiteY6-1208" fmla="*/ 903643 h 992543"/>
              <a:gd name="connsiteX7-1209" fmla="*/ 213496 w 1547713"/>
              <a:gd name="connsiteY7-1210" fmla="*/ 900468 h 992543"/>
              <a:gd name="connsiteX8-1211" fmla="*/ 226198 w 1547713"/>
              <a:gd name="connsiteY8-1212" fmla="*/ 890945 h 992543"/>
              <a:gd name="connsiteX9-1213" fmla="*/ 438921 w 1547713"/>
              <a:gd name="connsiteY9-1214" fmla="*/ 919518 h 992543"/>
              <a:gd name="connsiteX10-1215" fmla="*/ 635771 w 1547713"/>
              <a:gd name="connsiteY10-1216" fmla="*/ 935393 h 992543"/>
              <a:gd name="connsiteX11-1217" fmla="*/ 851671 w 1547713"/>
              <a:gd name="connsiteY11-1218" fmla="*/ 948093 h 992543"/>
              <a:gd name="connsiteX12-1219" fmla="*/ 1223146 w 1547713"/>
              <a:gd name="connsiteY12-1220" fmla="*/ 979843 h 992543"/>
              <a:gd name="connsiteX13-1221" fmla="*/ 1508896 w 1547713"/>
              <a:gd name="connsiteY13-1222" fmla="*/ 992543 h 992543"/>
              <a:gd name="connsiteX14-1223" fmla="*/ 1512071 w 1547713"/>
              <a:gd name="connsiteY14-1224" fmla="*/ 983018 h 992543"/>
              <a:gd name="connsiteX15-1225" fmla="*/ 1502546 w 1547713"/>
              <a:gd name="connsiteY15-1226" fmla="*/ 459143 h 992543"/>
              <a:gd name="connsiteX16-1227" fmla="*/ 1496196 w 1547713"/>
              <a:gd name="connsiteY16-1228" fmla="*/ 449618 h 992543"/>
              <a:gd name="connsiteX17-1229" fmla="*/ 1477146 w 1547713"/>
              <a:gd name="connsiteY17-1230" fmla="*/ 446443 h 992543"/>
              <a:gd name="connsiteX18-1231" fmla="*/ 1331096 w 1547713"/>
              <a:gd name="connsiteY18-1232" fmla="*/ 433743 h 992543"/>
              <a:gd name="connsiteX0-1233" fmla="*/ 572271 w 1547713"/>
              <a:gd name="connsiteY0-1234" fmla="*/ 81318 h 992543"/>
              <a:gd name="connsiteX1-1235" fmla="*/ 515121 w 1547713"/>
              <a:gd name="connsiteY1-1236" fmla="*/ 81318 h 992543"/>
              <a:gd name="connsiteX2-1237" fmla="*/ 175396 w 1547713"/>
              <a:gd name="connsiteY2-1238" fmla="*/ 55918 h 992543"/>
              <a:gd name="connsiteX3-1239" fmla="*/ 45221 w 1547713"/>
              <a:gd name="connsiteY3-1240" fmla="*/ 49568 h 992543"/>
              <a:gd name="connsiteX4-1241" fmla="*/ 32521 w 1547713"/>
              <a:gd name="connsiteY4-1242" fmla="*/ 62268 h 992543"/>
              <a:gd name="connsiteX5-1243" fmla="*/ 19821 w 1547713"/>
              <a:gd name="connsiteY5-1244" fmla="*/ 852843 h 992543"/>
              <a:gd name="connsiteX6-1245" fmla="*/ 13471 w 1547713"/>
              <a:gd name="connsiteY6-1246" fmla="*/ 903643 h 992543"/>
              <a:gd name="connsiteX7-1247" fmla="*/ 213496 w 1547713"/>
              <a:gd name="connsiteY7-1248" fmla="*/ 900468 h 992543"/>
              <a:gd name="connsiteX8-1249" fmla="*/ 438921 w 1547713"/>
              <a:gd name="connsiteY8-1250" fmla="*/ 919518 h 992543"/>
              <a:gd name="connsiteX9-1251" fmla="*/ 635771 w 1547713"/>
              <a:gd name="connsiteY9-1252" fmla="*/ 935393 h 992543"/>
              <a:gd name="connsiteX10-1253" fmla="*/ 851671 w 1547713"/>
              <a:gd name="connsiteY10-1254" fmla="*/ 948093 h 992543"/>
              <a:gd name="connsiteX11-1255" fmla="*/ 1223146 w 1547713"/>
              <a:gd name="connsiteY11-1256" fmla="*/ 979843 h 992543"/>
              <a:gd name="connsiteX12-1257" fmla="*/ 1508896 w 1547713"/>
              <a:gd name="connsiteY12-1258" fmla="*/ 992543 h 992543"/>
              <a:gd name="connsiteX13-1259" fmla="*/ 1512071 w 1547713"/>
              <a:gd name="connsiteY13-1260" fmla="*/ 983018 h 992543"/>
              <a:gd name="connsiteX14-1261" fmla="*/ 1502546 w 1547713"/>
              <a:gd name="connsiteY14-1262" fmla="*/ 459143 h 992543"/>
              <a:gd name="connsiteX15-1263" fmla="*/ 1496196 w 1547713"/>
              <a:gd name="connsiteY15-1264" fmla="*/ 449618 h 992543"/>
              <a:gd name="connsiteX16-1265" fmla="*/ 1477146 w 1547713"/>
              <a:gd name="connsiteY16-1266" fmla="*/ 446443 h 992543"/>
              <a:gd name="connsiteX17-1267" fmla="*/ 1331096 w 1547713"/>
              <a:gd name="connsiteY17-1268" fmla="*/ 433743 h 992543"/>
              <a:gd name="connsiteX0-1269" fmla="*/ 588935 w 1564377"/>
              <a:gd name="connsiteY0-1270" fmla="*/ 81318 h 992543"/>
              <a:gd name="connsiteX1-1271" fmla="*/ 531785 w 1564377"/>
              <a:gd name="connsiteY1-1272" fmla="*/ 81318 h 992543"/>
              <a:gd name="connsiteX2-1273" fmla="*/ 192060 w 1564377"/>
              <a:gd name="connsiteY2-1274" fmla="*/ 55918 h 992543"/>
              <a:gd name="connsiteX3-1275" fmla="*/ 61885 w 1564377"/>
              <a:gd name="connsiteY3-1276" fmla="*/ 49568 h 992543"/>
              <a:gd name="connsiteX4-1277" fmla="*/ 49185 w 1564377"/>
              <a:gd name="connsiteY4-1278" fmla="*/ 62268 h 992543"/>
              <a:gd name="connsiteX5-1279" fmla="*/ 36485 w 1564377"/>
              <a:gd name="connsiteY5-1280" fmla="*/ 852843 h 992543"/>
              <a:gd name="connsiteX6-1281" fmla="*/ 30135 w 1564377"/>
              <a:gd name="connsiteY6-1282" fmla="*/ 903643 h 992543"/>
              <a:gd name="connsiteX7-1283" fmla="*/ 455585 w 1564377"/>
              <a:gd name="connsiteY7-1284" fmla="*/ 919518 h 992543"/>
              <a:gd name="connsiteX8-1285" fmla="*/ 652435 w 1564377"/>
              <a:gd name="connsiteY8-1286" fmla="*/ 935393 h 992543"/>
              <a:gd name="connsiteX9-1287" fmla="*/ 868335 w 1564377"/>
              <a:gd name="connsiteY9-1288" fmla="*/ 948093 h 992543"/>
              <a:gd name="connsiteX10-1289" fmla="*/ 1239810 w 1564377"/>
              <a:gd name="connsiteY10-1290" fmla="*/ 979843 h 992543"/>
              <a:gd name="connsiteX11-1291" fmla="*/ 1525560 w 1564377"/>
              <a:gd name="connsiteY11-1292" fmla="*/ 992543 h 992543"/>
              <a:gd name="connsiteX12-1293" fmla="*/ 1528735 w 1564377"/>
              <a:gd name="connsiteY12-1294" fmla="*/ 983018 h 992543"/>
              <a:gd name="connsiteX13-1295" fmla="*/ 1519210 w 1564377"/>
              <a:gd name="connsiteY13-1296" fmla="*/ 459143 h 992543"/>
              <a:gd name="connsiteX14-1297" fmla="*/ 1512860 w 1564377"/>
              <a:gd name="connsiteY14-1298" fmla="*/ 449618 h 992543"/>
              <a:gd name="connsiteX15-1299" fmla="*/ 1493810 w 1564377"/>
              <a:gd name="connsiteY15-1300" fmla="*/ 446443 h 992543"/>
              <a:gd name="connsiteX16-1301" fmla="*/ 1347760 w 1564377"/>
              <a:gd name="connsiteY16-1302" fmla="*/ 433743 h 992543"/>
              <a:gd name="connsiteX0-1303" fmla="*/ 603507 w 1578949"/>
              <a:gd name="connsiteY0-1304" fmla="*/ 81318 h 992543"/>
              <a:gd name="connsiteX1-1305" fmla="*/ 546357 w 1578949"/>
              <a:gd name="connsiteY1-1306" fmla="*/ 81318 h 992543"/>
              <a:gd name="connsiteX2-1307" fmla="*/ 206632 w 1578949"/>
              <a:gd name="connsiteY2-1308" fmla="*/ 55918 h 992543"/>
              <a:gd name="connsiteX3-1309" fmla="*/ 76457 w 1578949"/>
              <a:gd name="connsiteY3-1310" fmla="*/ 49568 h 992543"/>
              <a:gd name="connsiteX4-1311" fmla="*/ 63757 w 1578949"/>
              <a:gd name="connsiteY4-1312" fmla="*/ 62268 h 992543"/>
              <a:gd name="connsiteX5-1313" fmla="*/ 51057 w 1578949"/>
              <a:gd name="connsiteY5-1314" fmla="*/ 852843 h 992543"/>
              <a:gd name="connsiteX6-1315" fmla="*/ 44707 w 1578949"/>
              <a:gd name="connsiteY6-1316" fmla="*/ 903643 h 992543"/>
              <a:gd name="connsiteX7-1317" fmla="*/ 667007 w 1578949"/>
              <a:gd name="connsiteY7-1318" fmla="*/ 935393 h 992543"/>
              <a:gd name="connsiteX8-1319" fmla="*/ 882907 w 1578949"/>
              <a:gd name="connsiteY8-1320" fmla="*/ 948093 h 992543"/>
              <a:gd name="connsiteX9-1321" fmla="*/ 1254382 w 1578949"/>
              <a:gd name="connsiteY9-1322" fmla="*/ 979843 h 992543"/>
              <a:gd name="connsiteX10-1323" fmla="*/ 1540132 w 1578949"/>
              <a:gd name="connsiteY10-1324" fmla="*/ 992543 h 992543"/>
              <a:gd name="connsiteX11-1325" fmla="*/ 1543307 w 1578949"/>
              <a:gd name="connsiteY11-1326" fmla="*/ 983018 h 992543"/>
              <a:gd name="connsiteX12-1327" fmla="*/ 1533782 w 1578949"/>
              <a:gd name="connsiteY12-1328" fmla="*/ 459143 h 992543"/>
              <a:gd name="connsiteX13-1329" fmla="*/ 1527432 w 1578949"/>
              <a:gd name="connsiteY13-1330" fmla="*/ 449618 h 992543"/>
              <a:gd name="connsiteX14-1331" fmla="*/ 1508382 w 1578949"/>
              <a:gd name="connsiteY14-1332" fmla="*/ 446443 h 992543"/>
              <a:gd name="connsiteX15-1333" fmla="*/ 1362332 w 1578949"/>
              <a:gd name="connsiteY15-1334" fmla="*/ 433743 h 992543"/>
              <a:gd name="connsiteX0-1335" fmla="*/ 603507 w 1540303"/>
              <a:gd name="connsiteY0-1336" fmla="*/ 81318 h 992543"/>
              <a:gd name="connsiteX1-1337" fmla="*/ 546357 w 1540303"/>
              <a:gd name="connsiteY1-1338" fmla="*/ 81318 h 992543"/>
              <a:gd name="connsiteX2-1339" fmla="*/ 206632 w 1540303"/>
              <a:gd name="connsiteY2-1340" fmla="*/ 55918 h 992543"/>
              <a:gd name="connsiteX3-1341" fmla="*/ 76457 w 1540303"/>
              <a:gd name="connsiteY3-1342" fmla="*/ 49568 h 992543"/>
              <a:gd name="connsiteX4-1343" fmla="*/ 63757 w 1540303"/>
              <a:gd name="connsiteY4-1344" fmla="*/ 62268 h 992543"/>
              <a:gd name="connsiteX5-1345" fmla="*/ 51057 w 1540303"/>
              <a:gd name="connsiteY5-1346" fmla="*/ 852843 h 992543"/>
              <a:gd name="connsiteX6-1347" fmla="*/ 44707 w 1540303"/>
              <a:gd name="connsiteY6-1348" fmla="*/ 903643 h 992543"/>
              <a:gd name="connsiteX7-1349" fmla="*/ 667007 w 1540303"/>
              <a:gd name="connsiteY7-1350" fmla="*/ 935393 h 992543"/>
              <a:gd name="connsiteX8-1351" fmla="*/ 882907 w 1540303"/>
              <a:gd name="connsiteY8-1352" fmla="*/ 948093 h 992543"/>
              <a:gd name="connsiteX9-1353" fmla="*/ 1254382 w 1540303"/>
              <a:gd name="connsiteY9-1354" fmla="*/ 979843 h 992543"/>
              <a:gd name="connsiteX10-1355" fmla="*/ 1540132 w 1540303"/>
              <a:gd name="connsiteY10-1356" fmla="*/ 992543 h 992543"/>
              <a:gd name="connsiteX11-1357" fmla="*/ 1536957 w 1540303"/>
              <a:gd name="connsiteY11-1358" fmla="*/ 948093 h 992543"/>
              <a:gd name="connsiteX12-1359" fmla="*/ 1533782 w 1540303"/>
              <a:gd name="connsiteY12-1360" fmla="*/ 459143 h 992543"/>
              <a:gd name="connsiteX13-1361" fmla="*/ 1527432 w 1540303"/>
              <a:gd name="connsiteY13-1362" fmla="*/ 449618 h 992543"/>
              <a:gd name="connsiteX14-1363" fmla="*/ 1508382 w 1540303"/>
              <a:gd name="connsiteY14-1364" fmla="*/ 446443 h 992543"/>
              <a:gd name="connsiteX15-1365" fmla="*/ 1362332 w 1540303"/>
              <a:gd name="connsiteY15-1366" fmla="*/ 433743 h 992543"/>
              <a:gd name="connsiteX0-1367" fmla="*/ 603507 w 1559720"/>
              <a:gd name="connsiteY0-1368" fmla="*/ 81318 h 992543"/>
              <a:gd name="connsiteX1-1369" fmla="*/ 546357 w 1559720"/>
              <a:gd name="connsiteY1-1370" fmla="*/ 81318 h 992543"/>
              <a:gd name="connsiteX2-1371" fmla="*/ 206632 w 1559720"/>
              <a:gd name="connsiteY2-1372" fmla="*/ 55918 h 992543"/>
              <a:gd name="connsiteX3-1373" fmla="*/ 76457 w 1559720"/>
              <a:gd name="connsiteY3-1374" fmla="*/ 49568 h 992543"/>
              <a:gd name="connsiteX4-1375" fmla="*/ 63757 w 1559720"/>
              <a:gd name="connsiteY4-1376" fmla="*/ 62268 h 992543"/>
              <a:gd name="connsiteX5-1377" fmla="*/ 51057 w 1559720"/>
              <a:gd name="connsiteY5-1378" fmla="*/ 852843 h 992543"/>
              <a:gd name="connsiteX6-1379" fmla="*/ 44707 w 1559720"/>
              <a:gd name="connsiteY6-1380" fmla="*/ 903643 h 992543"/>
              <a:gd name="connsiteX7-1381" fmla="*/ 667007 w 1559720"/>
              <a:gd name="connsiteY7-1382" fmla="*/ 935393 h 992543"/>
              <a:gd name="connsiteX8-1383" fmla="*/ 882907 w 1559720"/>
              <a:gd name="connsiteY8-1384" fmla="*/ 948093 h 992543"/>
              <a:gd name="connsiteX9-1385" fmla="*/ 1254382 w 1559720"/>
              <a:gd name="connsiteY9-1386" fmla="*/ 979843 h 992543"/>
              <a:gd name="connsiteX10-1387" fmla="*/ 1540132 w 1559720"/>
              <a:gd name="connsiteY10-1388" fmla="*/ 992543 h 992543"/>
              <a:gd name="connsiteX11-1389" fmla="*/ 1533782 w 1559720"/>
              <a:gd name="connsiteY11-1390" fmla="*/ 459143 h 992543"/>
              <a:gd name="connsiteX12-1391" fmla="*/ 1527432 w 1559720"/>
              <a:gd name="connsiteY12-1392" fmla="*/ 449618 h 992543"/>
              <a:gd name="connsiteX13-1393" fmla="*/ 1508382 w 1559720"/>
              <a:gd name="connsiteY13-1394" fmla="*/ 446443 h 992543"/>
              <a:gd name="connsiteX14-1395" fmla="*/ 1362332 w 1559720"/>
              <a:gd name="connsiteY14-1396" fmla="*/ 433743 h 992543"/>
              <a:gd name="connsiteX0-1397" fmla="*/ 603507 w 1557195"/>
              <a:gd name="connsiteY0-1398" fmla="*/ 81318 h 979917"/>
              <a:gd name="connsiteX1-1399" fmla="*/ 546357 w 1557195"/>
              <a:gd name="connsiteY1-1400" fmla="*/ 81318 h 979917"/>
              <a:gd name="connsiteX2-1401" fmla="*/ 206632 w 1557195"/>
              <a:gd name="connsiteY2-1402" fmla="*/ 55918 h 979917"/>
              <a:gd name="connsiteX3-1403" fmla="*/ 76457 w 1557195"/>
              <a:gd name="connsiteY3-1404" fmla="*/ 49568 h 979917"/>
              <a:gd name="connsiteX4-1405" fmla="*/ 63757 w 1557195"/>
              <a:gd name="connsiteY4-1406" fmla="*/ 62268 h 979917"/>
              <a:gd name="connsiteX5-1407" fmla="*/ 51057 w 1557195"/>
              <a:gd name="connsiteY5-1408" fmla="*/ 852843 h 979917"/>
              <a:gd name="connsiteX6-1409" fmla="*/ 44707 w 1557195"/>
              <a:gd name="connsiteY6-1410" fmla="*/ 903643 h 979917"/>
              <a:gd name="connsiteX7-1411" fmla="*/ 667007 w 1557195"/>
              <a:gd name="connsiteY7-1412" fmla="*/ 935393 h 979917"/>
              <a:gd name="connsiteX8-1413" fmla="*/ 882907 w 1557195"/>
              <a:gd name="connsiteY8-1414" fmla="*/ 948093 h 979917"/>
              <a:gd name="connsiteX9-1415" fmla="*/ 1254382 w 1557195"/>
              <a:gd name="connsiteY9-1416" fmla="*/ 979843 h 979917"/>
              <a:gd name="connsiteX10-1417" fmla="*/ 1536957 w 1557195"/>
              <a:gd name="connsiteY10-1418" fmla="*/ 957618 h 979917"/>
              <a:gd name="connsiteX11-1419" fmla="*/ 1533782 w 1557195"/>
              <a:gd name="connsiteY11-1420" fmla="*/ 459143 h 979917"/>
              <a:gd name="connsiteX12-1421" fmla="*/ 1527432 w 1557195"/>
              <a:gd name="connsiteY12-1422" fmla="*/ 449618 h 979917"/>
              <a:gd name="connsiteX13-1423" fmla="*/ 1508382 w 1557195"/>
              <a:gd name="connsiteY13-1424" fmla="*/ 446443 h 979917"/>
              <a:gd name="connsiteX14-1425" fmla="*/ 1362332 w 1557195"/>
              <a:gd name="connsiteY14-1426" fmla="*/ 433743 h 979917"/>
              <a:gd name="connsiteX0-1427" fmla="*/ 603507 w 1584704"/>
              <a:gd name="connsiteY0-1428" fmla="*/ 81318 h 992268"/>
              <a:gd name="connsiteX1-1429" fmla="*/ 546357 w 1584704"/>
              <a:gd name="connsiteY1-1430" fmla="*/ 81318 h 992268"/>
              <a:gd name="connsiteX2-1431" fmla="*/ 206632 w 1584704"/>
              <a:gd name="connsiteY2-1432" fmla="*/ 55918 h 992268"/>
              <a:gd name="connsiteX3-1433" fmla="*/ 76457 w 1584704"/>
              <a:gd name="connsiteY3-1434" fmla="*/ 49568 h 992268"/>
              <a:gd name="connsiteX4-1435" fmla="*/ 63757 w 1584704"/>
              <a:gd name="connsiteY4-1436" fmla="*/ 62268 h 992268"/>
              <a:gd name="connsiteX5-1437" fmla="*/ 51057 w 1584704"/>
              <a:gd name="connsiteY5-1438" fmla="*/ 852843 h 992268"/>
              <a:gd name="connsiteX6-1439" fmla="*/ 44707 w 1584704"/>
              <a:gd name="connsiteY6-1440" fmla="*/ 903643 h 992268"/>
              <a:gd name="connsiteX7-1441" fmla="*/ 667007 w 1584704"/>
              <a:gd name="connsiteY7-1442" fmla="*/ 935393 h 992268"/>
              <a:gd name="connsiteX8-1443" fmla="*/ 882907 w 1584704"/>
              <a:gd name="connsiteY8-1444" fmla="*/ 948093 h 992268"/>
              <a:gd name="connsiteX9-1445" fmla="*/ 1536957 w 1584704"/>
              <a:gd name="connsiteY9-1446" fmla="*/ 957618 h 992268"/>
              <a:gd name="connsiteX10-1447" fmla="*/ 1533782 w 1584704"/>
              <a:gd name="connsiteY10-1448" fmla="*/ 459143 h 992268"/>
              <a:gd name="connsiteX11-1449" fmla="*/ 1527432 w 1584704"/>
              <a:gd name="connsiteY11-1450" fmla="*/ 449618 h 992268"/>
              <a:gd name="connsiteX12-1451" fmla="*/ 1508382 w 1584704"/>
              <a:gd name="connsiteY12-1452" fmla="*/ 446443 h 992268"/>
              <a:gd name="connsiteX13-1453" fmla="*/ 1362332 w 1584704"/>
              <a:gd name="connsiteY13-1454" fmla="*/ 433743 h 992268"/>
              <a:gd name="connsiteX0-1455" fmla="*/ 603507 w 1600695"/>
              <a:gd name="connsiteY0-1456" fmla="*/ 81318 h 989527"/>
              <a:gd name="connsiteX1-1457" fmla="*/ 546357 w 1600695"/>
              <a:gd name="connsiteY1-1458" fmla="*/ 81318 h 989527"/>
              <a:gd name="connsiteX2-1459" fmla="*/ 206632 w 1600695"/>
              <a:gd name="connsiteY2-1460" fmla="*/ 55918 h 989527"/>
              <a:gd name="connsiteX3-1461" fmla="*/ 76457 w 1600695"/>
              <a:gd name="connsiteY3-1462" fmla="*/ 49568 h 989527"/>
              <a:gd name="connsiteX4-1463" fmla="*/ 63757 w 1600695"/>
              <a:gd name="connsiteY4-1464" fmla="*/ 62268 h 989527"/>
              <a:gd name="connsiteX5-1465" fmla="*/ 51057 w 1600695"/>
              <a:gd name="connsiteY5-1466" fmla="*/ 852843 h 989527"/>
              <a:gd name="connsiteX6-1467" fmla="*/ 44707 w 1600695"/>
              <a:gd name="connsiteY6-1468" fmla="*/ 903643 h 989527"/>
              <a:gd name="connsiteX7-1469" fmla="*/ 667007 w 1600695"/>
              <a:gd name="connsiteY7-1470" fmla="*/ 935393 h 989527"/>
              <a:gd name="connsiteX8-1471" fmla="*/ 1536957 w 1600695"/>
              <a:gd name="connsiteY8-1472" fmla="*/ 957618 h 989527"/>
              <a:gd name="connsiteX9-1473" fmla="*/ 1533782 w 1600695"/>
              <a:gd name="connsiteY9-1474" fmla="*/ 459143 h 989527"/>
              <a:gd name="connsiteX10-1475" fmla="*/ 1527432 w 1600695"/>
              <a:gd name="connsiteY10-1476" fmla="*/ 449618 h 989527"/>
              <a:gd name="connsiteX11-1477" fmla="*/ 1508382 w 1600695"/>
              <a:gd name="connsiteY11-1478" fmla="*/ 446443 h 989527"/>
              <a:gd name="connsiteX12-1479" fmla="*/ 1362332 w 1600695"/>
              <a:gd name="connsiteY12-1480" fmla="*/ 433743 h 989527"/>
              <a:gd name="connsiteX0-1481" fmla="*/ 603507 w 1600695"/>
              <a:gd name="connsiteY0-1482" fmla="*/ 81318 h 957618"/>
              <a:gd name="connsiteX1-1483" fmla="*/ 546357 w 1600695"/>
              <a:gd name="connsiteY1-1484" fmla="*/ 81318 h 957618"/>
              <a:gd name="connsiteX2-1485" fmla="*/ 206632 w 1600695"/>
              <a:gd name="connsiteY2-1486" fmla="*/ 55918 h 957618"/>
              <a:gd name="connsiteX3-1487" fmla="*/ 76457 w 1600695"/>
              <a:gd name="connsiteY3-1488" fmla="*/ 49568 h 957618"/>
              <a:gd name="connsiteX4-1489" fmla="*/ 63757 w 1600695"/>
              <a:gd name="connsiteY4-1490" fmla="*/ 62268 h 957618"/>
              <a:gd name="connsiteX5-1491" fmla="*/ 51057 w 1600695"/>
              <a:gd name="connsiteY5-1492" fmla="*/ 852843 h 957618"/>
              <a:gd name="connsiteX6-1493" fmla="*/ 44707 w 1600695"/>
              <a:gd name="connsiteY6-1494" fmla="*/ 903643 h 957618"/>
              <a:gd name="connsiteX7-1495" fmla="*/ 667007 w 1600695"/>
              <a:gd name="connsiteY7-1496" fmla="*/ 935393 h 957618"/>
              <a:gd name="connsiteX8-1497" fmla="*/ 1536957 w 1600695"/>
              <a:gd name="connsiteY8-1498" fmla="*/ 957618 h 957618"/>
              <a:gd name="connsiteX9-1499" fmla="*/ 1533782 w 1600695"/>
              <a:gd name="connsiteY9-1500" fmla="*/ 459143 h 957618"/>
              <a:gd name="connsiteX10-1501" fmla="*/ 1527432 w 1600695"/>
              <a:gd name="connsiteY10-1502" fmla="*/ 449618 h 957618"/>
              <a:gd name="connsiteX11-1503" fmla="*/ 1508382 w 1600695"/>
              <a:gd name="connsiteY11-1504" fmla="*/ 446443 h 957618"/>
              <a:gd name="connsiteX12-1505" fmla="*/ 1362332 w 1600695"/>
              <a:gd name="connsiteY12-1506" fmla="*/ 433743 h 957618"/>
              <a:gd name="connsiteX0-1507" fmla="*/ 603507 w 1536957"/>
              <a:gd name="connsiteY0-1508" fmla="*/ 81318 h 957618"/>
              <a:gd name="connsiteX1-1509" fmla="*/ 546357 w 1536957"/>
              <a:gd name="connsiteY1-1510" fmla="*/ 81318 h 957618"/>
              <a:gd name="connsiteX2-1511" fmla="*/ 206632 w 1536957"/>
              <a:gd name="connsiteY2-1512" fmla="*/ 55918 h 957618"/>
              <a:gd name="connsiteX3-1513" fmla="*/ 76457 w 1536957"/>
              <a:gd name="connsiteY3-1514" fmla="*/ 49568 h 957618"/>
              <a:gd name="connsiteX4-1515" fmla="*/ 63757 w 1536957"/>
              <a:gd name="connsiteY4-1516" fmla="*/ 62268 h 957618"/>
              <a:gd name="connsiteX5-1517" fmla="*/ 51057 w 1536957"/>
              <a:gd name="connsiteY5-1518" fmla="*/ 852843 h 957618"/>
              <a:gd name="connsiteX6-1519" fmla="*/ 44707 w 1536957"/>
              <a:gd name="connsiteY6-1520" fmla="*/ 903643 h 957618"/>
              <a:gd name="connsiteX7-1521" fmla="*/ 667007 w 1536957"/>
              <a:gd name="connsiteY7-1522" fmla="*/ 935393 h 957618"/>
              <a:gd name="connsiteX8-1523" fmla="*/ 1536957 w 1536957"/>
              <a:gd name="connsiteY8-1524" fmla="*/ 957618 h 957618"/>
              <a:gd name="connsiteX9-1525" fmla="*/ 1533782 w 1536957"/>
              <a:gd name="connsiteY9-1526" fmla="*/ 459143 h 957618"/>
              <a:gd name="connsiteX10-1527" fmla="*/ 1527432 w 1536957"/>
              <a:gd name="connsiteY10-1528" fmla="*/ 449618 h 957618"/>
              <a:gd name="connsiteX11-1529" fmla="*/ 1508382 w 1536957"/>
              <a:gd name="connsiteY11-1530" fmla="*/ 446443 h 957618"/>
              <a:gd name="connsiteX12-1531" fmla="*/ 1362332 w 1536957"/>
              <a:gd name="connsiteY12-1532" fmla="*/ 433743 h 957618"/>
              <a:gd name="connsiteX0-1533" fmla="*/ 558981 w 1492431"/>
              <a:gd name="connsiteY0-1534" fmla="*/ 81318 h 957618"/>
              <a:gd name="connsiteX1-1535" fmla="*/ 501831 w 1492431"/>
              <a:gd name="connsiteY1-1536" fmla="*/ 81318 h 957618"/>
              <a:gd name="connsiteX2-1537" fmla="*/ 162106 w 1492431"/>
              <a:gd name="connsiteY2-1538" fmla="*/ 55918 h 957618"/>
              <a:gd name="connsiteX3-1539" fmla="*/ 31931 w 1492431"/>
              <a:gd name="connsiteY3-1540" fmla="*/ 49568 h 957618"/>
              <a:gd name="connsiteX4-1541" fmla="*/ 19231 w 1492431"/>
              <a:gd name="connsiteY4-1542" fmla="*/ 62268 h 957618"/>
              <a:gd name="connsiteX5-1543" fmla="*/ 6531 w 1492431"/>
              <a:gd name="connsiteY5-1544" fmla="*/ 852843 h 957618"/>
              <a:gd name="connsiteX6-1545" fmla="*/ 181 w 1492431"/>
              <a:gd name="connsiteY6-1546" fmla="*/ 903643 h 957618"/>
              <a:gd name="connsiteX7-1547" fmla="*/ 622481 w 1492431"/>
              <a:gd name="connsiteY7-1548" fmla="*/ 935393 h 957618"/>
              <a:gd name="connsiteX8-1549" fmla="*/ 1492431 w 1492431"/>
              <a:gd name="connsiteY8-1550" fmla="*/ 957618 h 957618"/>
              <a:gd name="connsiteX9-1551" fmla="*/ 1489256 w 1492431"/>
              <a:gd name="connsiteY9-1552" fmla="*/ 459143 h 957618"/>
              <a:gd name="connsiteX10-1553" fmla="*/ 1482906 w 1492431"/>
              <a:gd name="connsiteY10-1554" fmla="*/ 449618 h 957618"/>
              <a:gd name="connsiteX11-1555" fmla="*/ 1463856 w 1492431"/>
              <a:gd name="connsiteY11-1556" fmla="*/ 446443 h 957618"/>
              <a:gd name="connsiteX12-1557" fmla="*/ 1317806 w 1492431"/>
              <a:gd name="connsiteY12-1558" fmla="*/ 433743 h 957618"/>
              <a:gd name="connsiteX0-1559" fmla="*/ 597855 w 1531305"/>
              <a:gd name="connsiteY0-1560" fmla="*/ 81318 h 957618"/>
              <a:gd name="connsiteX1-1561" fmla="*/ 540705 w 1531305"/>
              <a:gd name="connsiteY1-1562" fmla="*/ 81318 h 957618"/>
              <a:gd name="connsiteX2-1563" fmla="*/ 200980 w 1531305"/>
              <a:gd name="connsiteY2-1564" fmla="*/ 55918 h 957618"/>
              <a:gd name="connsiteX3-1565" fmla="*/ 70805 w 1531305"/>
              <a:gd name="connsiteY3-1566" fmla="*/ 49568 h 957618"/>
              <a:gd name="connsiteX4-1567" fmla="*/ 58105 w 1531305"/>
              <a:gd name="connsiteY4-1568" fmla="*/ 62268 h 957618"/>
              <a:gd name="connsiteX5-1569" fmla="*/ 45405 w 1531305"/>
              <a:gd name="connsiteY5-1570" fmla="*/ 852843 h 957618"/>
              <a:gd name="connsiteX6-1571" fmla="*/ 39055 w 1531305"/>
              <a:gd name="connsiteY6-1572" fmla="*/ 903643 h 957618"/>
              <a:gd name="connsiteX7-1573" fmla="*/ 661355 w 1531305"/>
              <a:gd name="connsiteY7-1574" fmla="*/ 935393 h 957618"/>
              <a:gd name="connsiteX8-1575" fmla="*/ 1531305 w 1531305"/>
              <a:gd name="connsiteY8-1576" fmla="*/ 957618 h 957618"/>
              <a:gd name="connsiteX9-1577" fmla="*/ 1528130 w 1531305"/>
              <a:gd name="connsiteY9-1578" fmla="*/ 459143 h 957618"/>
              <a:gd name="connsiteX10-1579" fmla="*/ 1521780 w 1531305"/>
              <a:gd name="connsiteY10-1580" fmla="*/ 449618 h 957618"/>
              <a:gd name="connsiteX11-1581" fmla="*/ 1502730 w 1531305"/>
              <a:gd name="connsiteY11-1582" fmla="*/ 446443 h 957618"/>
              <a:gd name="connsiteX12-1583" fmla="*/ 1356680 w 1531305"/>
              <a:gd name="connsiteY12-1584" fmla="*/ 433743 h 957618"/>
              <a:gd name="connsiteX0-1585" fmla="*/ 594910 w 1528360"/>
              <a:gd name="connsiteY0-1586" fmla="*/ 81318 h 957618"/>
              <a:gd name="connsiteX1-1587" fmla="*/ 537760 w 1528360"/>
              <a:gd name="connsiteY1-1588" fmla="*/ 81318 h 957618"/>
              <a:gd name="connsiteX2-1589" fmla="*/ 198035 w 1528360"/>
              <a:gd name="connsiteY2-1590" fmla="*/ 55918 h 957618"/>
              <a:gd name="connsiteX3-1591" fmla="*/ 67860 w 1528360"/>
              <a:gd name="connsiteY3-1592" fmla="*/ 49568 h 957618"/>
              <a:gd name="connsiteX4-1593" fmla="*/ 55160 w 1528360"/>
              <a:gd name="connsiteY4-1594" fmla="*/ 62268 h 957618"/>
              <a:gd name="connsiteX5-1595" fmla="*/ 42460 w 1528360"/>
              <a:gd name="connsiteY5-1596" fmla="*/ 852843 h 957618"/>
              <a:gd name="connsiteX6-1597" fmla="*/ 658410 w 1528360"/>
              <a:gd name="connsiteY6-1598" fmla="*/ 935393 h 957618"/>
              <a:gd name="connsiteX7-1599" fmla="*/ 1528360 w 1528360"/>
              <a:gd name="connsiteY7-1600" fmla="*/ 957618 h 957618"/>
              <a:gd name="connsiteX8-1601" fmla="*/ 1525185 w 1528360"/>
              <a:gd name="connsiteY8-1602" fmla="*/ 459143 h 957618"/>
              <a:gd name="connsiteX9-1603" fmla="*/ 1518835 w 1528360"/>
              <a:gd name="connsiteY9-1604" fmla="*/ 449618 h 957618"/>
              <a:gd name="connsiteX10-1605" fmla="*/ 1499785 w 1528360"/>
              <a:gd name="connsiteY10-1606" fmla="*/ 446443 h 957618"/>
              <a:gd name="connsiteX11-1607" fmla="*/ 1353735 w 1528360"/>
              <a:gd name="connsiteY11-1608" fmla="*/ 433743 h 957618"/>
              <a:gd name="connsiteX0-1609" fmla="*/ 628362 w 1561812"/>
              <a:gd name="connsiteY0-1610" fmla="*/ 81318 h 957618"/>
              <a:gd name="connsiteX1-1611" fmla="*/ 571212 w 1561812"/>
              <a:gd name="connsiteY1-1612" fmla="*/ 81318 h 957618"/>
              <a:gd name="connsiteX2-1613" fmla="*/ 231487 w 1561812"/>
              <a:gd name="connsiteY2-1614" fmla="*/ 55918 h 957618"/>
              <a:gd name="connsiteX3-1615" fmla="*/ 101312 w 1561812"/>
              <a:gd name="connsiteY3-1616" fmla="*/ 49568 h 957618"/>
              <a:gd name="connsiteX4-1617" fmla="*/ 88612 w 1561812"/>
              <a:gd name="connsiteY4-1618" fmla="*/ 62268 h 957618"/>
              <a:gd name="connsiteX5-1619" fmla="*/ 75912 w 1561812"/>
              <a:gd name="connsiteY5-1620" fmla="*/ 852843 h 957618"/>
              <a:gd name="connsiteX6-1621" fmla="*/ 691862 w 1561812"/>
              <a:gd name="connsiteY6-1622" fmla="*/ 935393 h 957618"/>
              <a:gd name="connsiteX7-1623" fmla="*/ 1561812 w 1561812"/>
              <a:gd name="connsiteY7-1624" fmla="*/ 957618 h 957618"/>
              <a:gd name="connsiteX8-1625" fmla="*/ 1558637 w 1561812"/>
              <a:gd name="connsiteY8-1626" fmla="*/ 459143 h 957618"/>
              <a:gd name="connsiteX9-1627" fmla="*/ 1552287 w 1561812"/>
              <a:gd name="connsiteY9-1628" fmla="*/ 449618 h 957618"/>
              <a:gd name="connsiteX10-1629" fmla="*/ 1533237 w 1561812"/>
              <a:gd name="connsiteY10-1630" fmla="*/ 446443 h 957618"/>
              <a:gd name="connsiteX11-1631" fmla="*/ 1387187 w 1561812"/>
              <a:gd name="connsiteY11-1632" fmla="*/ 433743 h 957618"/>
              <a:gd name="connsiteX0-1633" fmla="*/ 552601 w 1486051"/>
              <a:gd name="connsiteY0-1634" fmla="*/ 81318 h 1007376"/>
              <a:gd name="connsiteX1-1635" fmla="*/ 495451 w 1486051"/>
              <a:gd name="connsiteY1-1636" fmla="*/ 81318 h 1007376"/>
              <a:gd name="connsiteX2-1637" fmla="*/ 155726 w 1486051"/>
              <a:gd name="connsiteY2-1638" fmla="*/ 55918 h 1007376"/>
              <a:gd name="connsiteX3-1639" fmla="*/ 25551 w 1486051"/>
              <a:gd name="connsiteY3-1640" fmla="*/ 49568 h 1007376"/>
              <a:gd name="connsiteX4-1641" fmla="*/ 12851 w 1486051"/>
              <a:gd name="connsiteY4-1642" fmla="*/ 62268 h 1007376"/>
              <a:gd name="connsiteX5-1643" fmla="*/ 151 w 1486051"/>
              <a:gd name="connsiteY5-1644" fmla="*/ 852843 h 1007376"/>
              <a:gd name="connsiteX6-1645" fmla="*/ 616101 w 1486051"/>
              <a:gd name="connsiteY6-1646" fmla="*/ 935393 h 1007376"/>
              <a:gd name="connsiteX7-1647" fmla="*/ 1486051 w 1486051"/>
              <a:gd name="connsiteY7-1648" fmla="*/ 957618 h 1007376"/>
              <a:gd name="connsiteX8-1649" fmla="*/ 1482876 w 1486051"/>
              <a:gd name="connsiteY8-1650" fmla="*/ 459143 h 1007376"/>
              <a:gd name="connsiteX9-1651" fmla="*/ 1476526 w 1486051"/>
              <a:gd name="connsiteY9-1652" fmla="*/ 449618 h 1007376"/>
              <a:gd name="connsiteX10-1653" fmla="*/ 1457476 w 1486051"/>
              <a:gd name="connsiteY10-1654" fmla="*/ 446443 h 1007376"/>
              <a:gd name="connsiteX11-1655" fmla="*/ 1311426 w 1486051"/>
              <a:gd name="connsiteY11-1656" fmla="*/ 433743 h 1007376"/>
              <a:gd name="connsiteX0-1657" fmla="*/ 558948 w 1492398"/>
              <a:gd name="connsiteY0-1658" fmla="*/ 86481 h 1064137"/>
              <a:gd name="connsiteX1-1659" fmla="*/ 501798 w 1492398"/>
              <a:gd name="connsiteY1-1660" fmla="*/ 86481 h 1064137"/>
              <a:gd name="connsiteX2-1661" fmla="*/ 162073 w 1492398"/>
              <a:gd name="connsiteY2-1662" fmla="*/ 61081 h 1064137"/>
              <a:gd name="connsiteX3-1663" fmla="*/ 31898 w 1492398"/>
              <a:gd name="connsiteY3-1664" fmla="*/ 54731 h 1064137"/>
              <a:gd name="connsiteX4-1665" fmla="*/ 19198 w 1492398"/>
              <a:gd name="connsiteY4-1666" fmla="*/ 67431 h 1064137"/>
              <a:gd name="connsiteX5-1667" fmla="*/ 148 w 1492398"/>
              <a:gd name="connsiteY5-1668" fmla="*/ 927856 h 1064137"/>
              <a:gd name="connsiteX6-1669" fmla="*/ 622448 w 1492398"/>
              <a:gd name="connsiteY6-1670" fmla="*/ 940556 h 1064137"/>
              <a:gd name="connsiteX7-1671" fmla="*/ 1492398 w 1492398"/>
              <a:gd name="connsiteY7-1672" fmla="*/ 962781 h 1064137"/>
              <a:gd name="connsiteX8-1673" fmla="*/ 1489223 w 1492398"/>
              <a:gd name="connsiteY8-1674" fmla="*/ 464306 h 1064137"/>
              <a:gd name="connsiteX9-1675" fmla="*/ 1482873 w 1492398"/>
              <a:gd name="connsiteY9-1676" fmla="*/ 454781 h 1064137"/>
              <a:gd name="connsiteX10-1677" fmla="*/ 1463823 w 1492398"/>
              <a:gd name="connsiteY10-1678" fmla="*/ 451606 h 1064137"/>
              <a:gd name="connsiteX11-1679" fmla="*/ 1317773 w 1492398"/>
              <a:gd name="connsiteY11-1680" fmla="*/ 438906 h 1064137"/>
              <a:gd name="connsiteX0-1681" fmla="*/ 632519 w 1565969"/>
              <a:gd name="connsiteY0-1682" fmla="*/ 86481 h 962781"/>
              <a:gd name="connsiteX1-1683" fmla="*/ 575369 w 1565969"/>
              <a:gd name="connsiteY1-1684" fmla="*/ 86481 h 962781"/>
              <a:gd name="connsiteX2-1685" fmla="*/ 235644 w 1565969"/>
              <a:gd name="connsiteY2-1686" fmla="*/ 61081 h 962781"/>
              <a:gd name="connsiteX3-1687" fmla="*/ 105469 w 1565969"/>
              <a:gd name="connsiteY3-1688" fmla="*/ 54731 h 962781"/>
              <a:gd name="connsiteX4-1689" fmla="*/ 92769 w 1565969"/>
              <a:gd name="connsiteY4-1690" fmla="*/ 67431 h 962781"/>
              <a:gd name="connsiteX5-1691" fmla="*/ 73719 w 1565969"/>
              <a:gd name="connsiteY5-1692" fmla="*/ 927856 h 962781"/>
              <a:gd name="connsiteX6-1693" fmla="*/ 696019 w 1565969"/>
              <a:gd name="connsiteY6-1694" fmla="*/ 940556 h 962781"/>
              <a:gd name="connsiteX7-1695" fmla="*/ 1565969 w 1565969"/>
              <a:gd name="connsiteY7-1696" fmla="*/ 962781 h 962781"/>
              <a:gd name="connsiteX8-1697" fmla="*/ 1562794 w 1565969"/>
              <a:gd name="connsiteY8-1698" fmla="*/ 464306 h 962781"/>
              <a:gd name="connsiteX9-1699" fmla="*/ 1556444 w 1565969"/>
              <a:gd name="connsiteY9-1700" fmla="*/ 454781 h 962781"/>
              <a:gd name="connsiteX10-1701" fmla="*/ 1537394 w 1565969"/>
              <a:gd name="connsiteY10-1702" fmla="*/ 451606 h 962781"/>
              <a:gd name="connsiteX11-1703" fmla="*/ 1391344 w 1565969"/>
              <a:gd name="connsiteY11-1704" fmla="*/ 438906 h 962781"/>
              <a:gd name="connsiteX0-1705" fmla="*/ 559055 w 1492505"/>
              <a:gd name="connsiteY0-1706" fmla="*/ 86481 h 1002212"/>
              <a:gd name="connsiteX1-1707" fmla="*/ 501905 w 1492505"/>
              <a:gd name="connsiteY1-1708" fmla="*/ 86481 h 1002212"/>
              <a:gd name="connsiteX2-1709" fmla="*/ 162180 w 1492505"/>
              <a:gd name="connsiteY2-1710" fmla="*/ 61081 h 1002212"/>
              <a:gd name="connsiteX3-1711" fmla="*/ 32005 w 1492505"/>
              <a:gd name="connsiteY3-1712" fmla="*/ 54731 h 1002212"/>
              <a:gd name="connsiteX4-1713" fmla="*/ 19305 w 1492505"/>
              <a:gd name="connsiteY4-1714" fmla="*/ 67431 h 1002212"/>
              <a:gd name="connsiteX5-1715" fmla="*/ 255 w 1492505"/>
              <a:gd name="connsiteY5-1716" fmla="*/ 927856 h 1002212"/>
              <a:gd name="connsiteX6-1717" fmla="*/ 622555 w 1492505"/>
              <a:gd name="connsiteY6-1718" fmla="*/ 940556 h 1002212"/>
              <a:gd name="connsiteX7-1719" fmla="*/ 1492505 w 1492505"/>
              <a:gd name="connsiteY7-1720" fmla="*/ 962781 h 1002212"/>
              <a:gd name="connsiteX8-1721" fmla="*/ 1489330 w 1492505"/>
              <a:gd name="connsiteY8-1722" fmla="*/ 464306 h 1002212"/>
              <a:gd name="connsiteX9-1723" fmla="*/ 1482980 w 1492505"/>
              <a:gd name="connsiteY9-1724" fmla="*/ 454781 h 1002212"/>
              <a:gd name="connsiteX10-1725" fmla="*/ 1463930 w 1492505"/>
              <a:gd name="connsiteY10-1726" fmla="*/ 451606 h 1002212"/>
              <a:gd name="connsiteX11-1727" fmla="*/ 1317880 w 1492505"/>
              <a:gd name="connsiteY11-1728" fmla="*/ 438906 h 1002212"/>
              <a:gd name="connsiteX0-1729" fmla="*/ 614665 w 1548115"/>
              <a:gd name="connsiteY0-1730" fmla="*/ 86481 h 962781"/>
              <a:gd name="connsiteX1-1731" fmla="*/ 557515 w 1548115"/>
              <a:gd name="connsiteY1-1732" fmla="*/ 86481 h 962781"/>
              <a:gd name="connsiteX2-1733" fmla="*/ 217790 w 1548115"/>
              <a:gd name="connsiteY2-1734" fmla="*/ 61081 h 962781"/>
              <a:gd name="connsiteX3-1735" fmla="*/ 87615 w 1548115"/>
              <a:gd name="connsiteY3-1736" fmla="*/ 54731 h 962781"/>
              <a:gd name="connsiteX4-1737" fmla="*/ 74915 w 1548115"/>
              <a:gd name="connsiteY4-1738" fmla="*/ 67431 h 962781"/>
              <a:gd name="connsiteX5-1739" fmla="*/ 55865 w 1548115"/>
              <a:gd name="connsiteY5-1740" fmla="*/ 927856 h 962781"/>
              <a:gd name="connsiteX6-1741" fmla="*/ 678165 w 1548115"/>
              <a:gd name="connsiteY6-1742" fmla="*/ 940556 h 962781"/>
              <a:gd name="connsiteX7-1743" fmla="*/ 1548115 w 1548115"/>
              <a:gd name="connsiteY7-1744" fmla="*/ 962781 h 962781"/>
              <a:gd name="connsiteX8-1745" fmla="*/ 1544940 w 1548115"/>
              <a:gd name="connsiteY8-1746" fmla="*/ 464306 h 962781"/>
              <a:gd name="connsiteX9-1747" fmla="*/ 1538590 w 1548115"/>
              <a:gd name="connsiteY9-1748" fmla="*/ 454781 h 962781"/>
              <a:gd name="connsiteX10-1749" fmla="*/ 1519540 w 1548115"/>
              <a:gd name="connsiteY10-1750" fmla="*/ 451606 h 962781"/>
              <a:gd name="connsiteX11-1751" fmla="*/ 1373490 w 1548115"/>
              <a:gd name="connsiteY11-1752" fmla="*/ 438906 h 962781"/>
              <a:gd name="connsiteX0-1753" fmla="*/ 628275 w 1561725"/>
              <a:gd name="connsiteY0-1754" fmla="*/ 81971 h 989625"/>
              <a:gd name="connsiteX1-1755" fmla="*/ 571125 w 1561725"/>
              <a:gd name="connsiteY1-1756" fmla="*/ 81971 h 989625"/>
              <a:gd name="connsiteX2-1757" fmla="*/ 231400 w 1561725"/>
              <a:gd name="connsiteY2-1758" fmla="*/ 56571 h 989625"/>
              <a:gd name="connsiteX3-1759" fmla="*/ 101225 w 1561725"/>
              <a:gd name="connsiteY3-1760" fmla="*/ 50221 h 989625"/>
              <a:gd name="connsiteX4-1761" fmla="*/ 18675 w 1561725"/>
              <a:gd name="connsiteY4-1762" fmla="*/ 69271 h 989625"/>
              <a:gd name="connsiteX5-1763" fmla="*/ 69475 w 1561725"/>
              <a:gd name="connsiteY5-1764" fmla="*/ 923346 h 989625"/>
              <a:gd name="connsiteX6-1765" fmla="*/ 691775 w 1561725"/>
              <a:gd name="connsiteY6-1766" fmla="*/ 936046 h 989625"/>
              <a:gd name="connsiteX7-1767" fmla="*/ 1561725 w 1561725"/>
              <a:gd name="connsiteY7-1768" fmla="*/ 958271 h 989625"/>
              <a:gd name="connsiteX8-1769" fmla="*/ 1558550 w 1561725"/>
              <a:gd name="connsiteY8-1770" fmla="*/ 459796 h 989625"/>
              <a:gd name="connsiteX9-1771" fmla="*/ 1552200 w 1561725"/>
              <a:gd name="connsiteY9-1772" fmla="*/ 450271 h 989625"/>
              <a:gd name="connsiteX10-1773" fmla="*/ 1533150 w 1561725"/>
              <a:gd name="connsiteY10-1774" fmla="*/ 447096 h 989625"/>
              <a:gd name="connsiteX11-1775" fmla="*/ 1387100 w 1561725"/>
              <a:gd name="connsiteY11-1776" fmla="*/ 434396 h 989625"/>
              <a:gd name="connsiteX0-1777" fmla="*/ 687067 w 1620517"/>
              <a:gd name="connsiteY0-1778" fmla="*/ 31750 h 939404"/>
              <a:gd name="connsiteX1-1779" fmla="*/ 629917 w 1620517"/>
              <a:gd name="connsiteY1-1780" fmla="*/ 31750 h 939404"/>
              <a:gd name="connsiteX2-1781" fmla="*/ 290192 w 1620517"/>
              <a:gd name="connsiteY2-1782" fmla="*/ 6350 h 939404"/>
              <a:gd name="connsiteX3-1783" fmla="*/ 160017 w 1620517"/>
              <a:gd name="connsiteY3-1784" fmla="*/ 0 h 939404"/>
              <a:gd name="connsiteX4-1785" fmla="*/ 77467 w 1620517"/>
              <a:gd name="connsiteY4-1786" fmla="*/ 19050 h 939404"/>
              <a:gd name="connsiteX5-1787" fmla="*/ 128267 w 1620517"/>
              <a:gd name="connsiteY5-1788" fmla="*/ 873125 h 939404"/>
              <a:gd name="connsiteX6-1789" fmla="*/ 750567 w 1620517"/>
              <a:gd name="connsiteY6-1790" fmla="*/ 885825 h 939404"/>
              <a:gd name="connsiteX7-1791" fmla="*/ 1620517 w 1620517"/>
              <a:gd name="connsiteY7-1792" fmla="*/ 908050 h 939404"/>
              <a:gd name="connsiteX8-1793" fmla="*/ 1617342 w 1620517"/>
              <a:gd name="connsiteY8-1794" fmla="*/ 409575 h 939404"/>
              <a:gd name="connsiteX9-1795" fmla="*/ 1610992 w 1620517"/>
              <a:gd name="connsiteY9-1796" fmla="*/ 400050 h 939404"/>
              <a:gd name="connsiteX10-1797" fmla="*/ 1591942 w 1620517"/>
              <a:gd name="connsiteY10-1798" fmla="*/ 396875 h 939404"/>
              <a:gd name="connsiteX11-1799" fmla="*/ 1445892 w 1620517"/>
              <a:gd name="connsiteY11-1800" fmla="*/ 384175 h 939404"/>
              <a:gd name="connsiteX0-1801" fmla="*/ 626170 w 1559620"/>
              <a:gd name="connsiteY0-1802" fmla="*/ 49670 h 957324"/>
              <a:gd name="connsiteX1-1803" fmla="*/ 569020 w 1559620"/>
              <a:gd name="connsiteY1-1804" fmla="*/ 49670 h 957324"/>
              <a:gd name="connsiteX2-1805" fmla="*/ 229295 w 1559620"/>
              <a:gd name="connsiteY2-1806" fmla="*/ 24270 h 957324"/>
              <a:gd name="connsiteX3-1807" fmla="*/ 99120 w 1559620"/>
              <a:gd name="connsiteY3-1808" fmla="*/ 17920 h 957324"/>
              <a:gd name="connsiteX4-1809" fmla="*/ 16570 w 1559620"/>
              <a:gd name="connsiteY4-1810" fmla="*/ 36970 h 957324"/>
              <a:gd name="connsiteX5-1811" fmla="*/ 67370 w 1559620"/>
              <a:gd name="connsiteY5-1812" fmla="*/ 891045 h 957324"/>
              <a:gd name="connsiteX6-1813" fmla="*/ 689670 w 1559620"/>
              <a:gd name="connsiteY6-1814" fmla="*/ 903745 h 957324"/>
              <a:gd name="connsiteX7-1815" fmla="*/ 1559620 w 1559620"/>
              <a:gd name="connsiteY7-1816" fmla="*/ 925970 h 957324"/>
              <a:gd name="connsiteX8-1817" fmla="*/ 1556445 w 1559620"/>
              <a:gd name="connsiteY8-1818" fmla="*/ 427495 h 957324"/>
              <a:gd name="connsiteX9-1819" fmla="*/ 1550095 w 1559620"/>
              <a:gd name="connsiteY9-1820" fmla="*/ 417970 h 957324"/>
              <a:gd name="connsiteX10-1821" fmla="*/ 1531045 w 1559620"/>
              <a:gd name="connsiteY10-1822" fmla="*/ 414795 h 957324"/>
              <a:gd name="connsiteX11-1823" fmla="*/ 1384995 w 1559620"/>
              <a:gd name="connsiteY11-1824" fmla="*/ 402095 h 957324"/>
              <a:gd name="connsiteX0-1825" fmla="*/ 625605 w 1559055"/>
              <a:gd name="connsiteY0-1826" fmla="*/ 31750 h 939404"/>
              <a:gd name="connsiteX1-1827" fmla="*/ 568455 w 1559055"/>
              <a:gd name="connsiteY1-1828" fmla="*/ 31750 h 939404"/>
              <a:gd name="connsiteX2-1829" fmla="*/ 228730 w 1559055"/>
              <a:gd name="connsiteY2-1830" fmla="*/ 6350 h 939404"/>
              <a:gd name="connsiteX3-1831" fmla="*/ 98555 w 1559055"/>
              <a:gd name="connsiteY3-1832" fmla="*/ 0 h 939404"/>
              <a:gd name="connsiteX4-1833" fmla="*/ 16005 w 1559055"/>
              <a:gd name="connsiteY4-1834" fmla="*/ 19050 h 939404"/>
              <a:gd name="connsiteX5-1835" fmla="*/ 66805 w 1559055"/>
              <a:gd name="connsiteY5-1836" fmla="*/ 873125 h 939404"/>
              <a:gd name="connsiteX6-1837" fmla="*/ 689105 w 1559055"/>
              <a:gd name="connsiteY6-1838" fmla="*/ 885825 h 939404"/>
              <a:gd name="connsiteX7-1839" fmla="*/ 1559055 w 1559055"/>
              <a:gd name="connsiteY7-1840" fmla="*/ 908050 h 939404"/>
              <a:gd name="connsiteX8-1841" fmla="*/ 1555880 w 1559055"/>
              <a:gd name="connsiteY8-1842" fmla="*/ 409575 h 939404"/>
              <a:gd name="connsiteX9-1843" fmla="*/ 1549530 w 1559055"/>
              <a:gd name="connsiteY9-1844" fmla="*/ 400050 h 939404"/>
              <a:gd name="connsiteX10-1845" fmla="*/ 1530480 w 1559055"/>
              <a:gd name="connsiteY10-1846" fmla="*/ 396875 h 939404"/>
              <a:gd name="connsiteX11-1847" fmla="*/ 1384430 w 1559055"/>
              <a:gd name="connsiteY11-1848" fmla="*/ 384175 h 939404"/>
              <a:gd name="connsiteX0-1849" fmla="*/ 636574 w 1570024"/>
              <a:gd name="connsiteY0-1850" fmla="*/ 80888 h 988542"/>
              <a:gd name="connsiteX1-1851" fmla="*/ 579424 w 1570024"/>
              <a:gd name="connsiteY1-1852" fmla="*/ 80888 h 988542"/>
              <a:gd name="connsiteX2-1853" fmla="*/ 239699 w 1570024"/>
              <a:gd name="connsiteY2-1854" fmla="*/ 55488 h 988542"/>
              <a:gd name="connsiteX3-1855" fmla="*/ 26974 w 1570024"/>
              <a:gd name="connsiteY3-1856" fmla="*/ 68188 h 988542"/>
              <a:gd name="connsiteX4-1857" fmla="*/ 77774 w 1570024"/>
              <a:gd name="connsiteY4-1858" fmla="*/ 922263 h 988542"/>
              <a:gd name="connsiteX5-1859" fmla="*/ 700074 w 1570024"/>
              <a:gd name="connsiteY5-1860" fmla="*/ 934963 h 988542"/>
              <a:gd name="connsiteX6-1861" fmla="*/ 1570024 w 1570024"/>
              <a:gd name="connsiteY6-1862" fmla="*/ 957188 h 988542"/>
              <a:gd name="connsiteX7-1863" fmla="*/ 1566849 w 1570024"/>
              <a:gd name="connsiteY7-1864" fmla="*/ 458713 h 988542"/>
              <a:gd name="connsiteX8-1865" fmla="*/ 1560499 w 1570024"/>
              <a:gd name="connsiteY8-1866" fmla="*/ 449188 h 988542"/>
              <a:gd name="connsiteX9-1867" fmla="*/ 1541449 w 1570024"/>
              <a:gd name="connsiteY9-1868" fmla="*/ 446013 h 988542"/>
              <a:gd name="connsiteX10-1869" fmla="*/ 1395399 w 1570024"/>
              <a:gd name="connsiteY10-1870" fmla="*/ 433313 h 988542"/>
              <a:gd name="connsiteX0-1871" fmla="*/ 660162 w 1593612"/>
              <a:gd name="connsiteY0-1872" fmla="*/ 72327 h 979981"/>
              <a:gd name="connsiteX1-1873" fmla="*/ 603012 w 1593612"/>
              <a:gd name="connsiteY1-1874" fmla="*/ 72327 h 979981"/>
              <a:gd name="connsiteX2-1875" fmla="*/ 50562 w 1593612"/>
              <a:gd name="connsiteY2-1876" fmla="*/ 59627 h 979981"/>
              <a:gd name="connsiteX3-1877" fmla="*/ 101362 w 1593612"/>
              <a:gd name="connsiteY3-1878" fmla="*/ 913702 h 979981"/>
              <a:gd name="connsiteX4-1879" fmla="*/ 723662 w 1593612"/>
              <a:gd name="connsiteY4-1880" fmla="*/ 926402 h 979981"/>
              <a:gd name="connsiteX5-1881" fmla="*/ 1593612 w 1593612"/>
              <a:gd name="connsiteY5-1882" fmla="*/ 948627 h 979981"/>
              <a:gd name="connsiteX6-1883" fmla="*/ 1590437 w 1593612"/>
              <a:gd name="connsiteY6-1884" fmla="*/ 450152 h 979981"/>
              <a:gd name="connsiteX7-1885" fmla="*/ 1584087 w 1593612"/>
              <a:gd name="connsiteY7-1886" fmla="*/ 440627 h 979981"/>
              <a:gd name="connsiteX8-1887" fmla="*/ 1565037 w 1593612"/>
              <a:gd name="connsiteY8-1888" fmla="*/ 437452 h 979981"/>
              <a:gd name="connsiteX9-1889" fmla="*/ 1418987 w 1593612"/>
              <a:gd name="connsiteY9-1890" fmla="*/ 424752 h 979981"/>
              <a:gd name="connsiteX0-1891" fmla="*/ 650378 w 1583828"/>
              <a:gd name="connsiteY0-1892" fmla="*/ 30523 h 938177"/>
              <a:gd name="connsiteX1-1893" fmla="*/ 593228 w 1583828"/>
              <a:gd name="connsiteY1-1894" fmla="*/ 30523 h 938177"/>
              <a:gd name="connsiteX2-1895" fmla="*/ 40778 w 1583828"/>
              <a:gd name="connsiteY2-1896" fmla="*/ 17823 h 938177"/>
              <a:gd name="connsiteX3-1897" fmla="*/ 91578 w 1583828"/>
              <a:gd name="connsiteY3-1898" fmla="*/ 871898 h 938177"/>
              <a:gd name="connsiteX4-1899" fmla="*/ 713878 w 1583828"/>
              <a:gd name="connsiteY4-1900" fmla="*/ 884598 h 938177"/>
              <a:gd name="connsiteX5-1901" fmla="*/ 1583828 w 1583828"/>
              <a:gd name="connsiteY5-1902" fmla="*/ 906823 h 938177"/>
              <a:gd name="connsiteX6-1903" fmla="*/ 1580653 w 1583828"/>
              <a:gd name="connsiteY6-1904" fmla="*/ 408348 h 938177"/>
              <a:gd name="connsiteX7-1905" fmla="*/ 1574303 w 1583828"/>
              <a:gd name="connsiteY7-1906" fmla="*/ 398823 h 938177"/>
              <a:gd name="connsiteX8-1907" fmla="*/ 1555253 w 1583828"/>
              <a:gd name="connsiteY8-1908" fmla="*/ 395648 h 938177"/>
              <a:gd name="connsiteX9-1909" fmla="*/ 1409203 w 1583828"/>
              <a:gd name="connsiteY9-1910" fmla="*/ 382948 h 938177"/>
              <a:gd name="connsiteX0-1911" fmla="*/ 628771 w 1562221"/>
              <a:gd name="connsiteY0-1912" fmla="*/ 12779 h 920433"/>
              <a:gd name="connsiteX1-1913" fmla="*/ 571621 w 1562221"/>
              <a:gd name="connsiteY1-1914" fmla="*/ 12779 h 920433"/>
              <a:gd name="connsiteX2-1915" fmla="*/ 19171 w 1562221"/>
              <a:gd name="connsiteY2-1916" fmla="*/ 79 h 920433"/>
              <a:gd name="connsiteX3-1917" fmla="*/ 69971 w 1562221"/>
              <a:gd name="connsiteY3-1918" fmla="*/ 854154 h 920433"/>
              <a:gd name="connsiteX4-1919" fmla="*/ 692271 w 1562221"/>
              <a:gd name="connsiteY4-1920" fmla="*/ 866854 h 920433"/>
              <a:gd name="connsiteX5-1921" fmla="*/ 1562221 w 1562221"/>
              <a:gd name="connsiteY5-1922" fmla="*/ 889079 h 920433"/>
              <a:gd name="connsiteX6-1923" fmla="*/ 1559046 w 1562221"/>
              <a:gd name="connsiteY6-1924" fmla="*/ 390604 h 920433"/>
              <a:gd name="connsiteX7-1925" fmla="*/ 1552696 w 1562221"/>
              <a:gd name="connsiteY7-1926" fmla="*/ 381079 h 920433"/>
              <a:gd name="connsiteX8-1927" fmla="*/ 1533646 w 1562221"/>
              <a:gd name="connsiteY8-1928" fmla="*/ 377904 h 920433"/>
              <a:gd name="connsiteX9-1929" fmla="*/ 1387596 w 1562221"/>
              <a:gd name="connsiteY9-1930" fmla="*/ 365204 h 920433"/>
              <a:gd name="connsiteX0-1931" fmla="*/ 630375 w 1563825"/>
              <a:gd name="connsiteY0-1932" fmla="*/ 12701 h 920355"/>
              <a:gd name="connsiteX1-1933" fmla="*/ 573225 w 1563825"/>
              <a:gd name="connsiteY1-1934" fmla="*/ 12701 h 920355"/>
              <a:gd name="connsiteX2-1935" fmla="*/ 20775 w 1563825"/>
              <a:gd name="connsiteY2-1936" fmla="*/ 1 h 920355"/>
              <a:gd name="connsiteX3-1937" fmla="*/ 71575 w 1563825"/>
              <a:gd name="connsiteY3-1938" fmla="*/ 854076 h 920355"/>
              <a:gd name="connsiteX4-1939" fmla="*/ 693875 w 1563825"/>
              <a:gd name="connsiteY4-1940" fmla="*/ 866776 h 920355"/>
              <a:gd name="connsiteX5-1941" fmla="*/ 1563825 w 1563825"/>
              <a:gd name="connsiteY5-1942" fmla="*/ 889001 h 920355"/>
              <a:gd name="connsiteX6-1943" fmla="*/ 1560650 w 1563825"/>
              <a:gd name="connsiteY6-1944" fmla="*/ 390526 h 920355"/>
              <a:gd name="connsiteX7-1945" fmla="*/ 1554300 w 1563825"/>
              <a:gd name="connsiteY7-1946" fmla="*/ 381001 h 920355"/>
              <a:gd name="connsiteX8-1947" fmla="*/ 1535250 w 1563825"/>
              <a:gd name="connsiteY8-1948" fmla="*/ 377826 h 920355"/>
              <a:gd name="connsiteX9-1949" fmla="*/ 1389200 w 1563825"/>
              <a:gd name="connsiteY9-1950" fmla="*/ 365126 h 920355"/>
              <a:gd name="connsiteX0-1951" fmla="*/ 610984 w 1544434"/>
              <a:gd name="connsiteY0-1952" fmla="*/ 12701 h 937383"/>
              <a:gd name="connsiteX1-1953" fmla="*/ 553834 w 1544434"/>
              <a:gd name="connsiteY1-1954" fmla="*/ 12701 h 937383"/>
              <a:gd name="connsiteX2-1955" fmla="*/ 1384 w 1544434"/>
              <a:gd name="connsiteY2-1956" fmla="*/ 1 h 937383"/>
              <a:gd name="connsiteX3-1957" fmla="*/ 52184 w 1544434"/>
              <a:gd name="connsiteY3-1958" fmla="*/ 854076 h 937383"/>
              <a:gd name="connsiteX4-1959" fmla="*/ 674484 w 1544434"/>
              <a:gd name="connsiteY4-1960" fmla="*/ 866776 h 937383"/>
              <a:gd name="connsiteX5-1961" fmla="*/ 1544434 w 1544434"/>
              <a:gd name="connsiteY5-1962" fmla="*/ 889001 h 937383"/>
              <a:gd name="connsiteX6-1963" fmla="*/ 1541259 w 1544434"/>
              <a:gd name="connsiteY6-1964" fmla="*/ 390526 h 937383"/>
              <a:gd name="connsiteX7-1965" fmla="*/ 1534909 w 1544434"/>
              <a:gd name="connsiteY7-1966" fmla="*/ 381001 h 937383"/>
              <a:gd name="connsiteX8-1967" fmla="*/ 1515859 w 1544434"/>
              <a:gd name="connsiteY8-1968" fmla="*/ 377826 h 937383"/>
              <a:gd name="connsiteX9-1969" fmla="*/ 1369809 w 1544434"/>
              <a:gd name="connsiteY9-1970" fmla="*/ 365126 h 937383"/>
              <a:gd name="connsiteX0-1971" fmla="*/ 610486 w 1543936"/>
              <a:gd name="connsiteY0-1972" fmla="*/ 12701 h 889001"/>
              <a:gd name="connsiteX1-1973" fmla="*/ 553336 w 1543936"/>
              <a:gd name="connsiteY1-1974" fmla="*/ 12701 h 889001"/>
              <a:gd name="connsiteX2-1975" fmla="*/ 886 w 1543936"/>
              <a:gd name="connsiteY2-1976" fmla="*/ 1 h 889001"/>
              <a:gd name="connsiteX3-1977" fmla="*/ 51686 w 1543936"/>
              <a:gd name="connsiteY3-1978" fmla="*/ 854076 h 889001"/>
              <a:gd name="connsiteX4-1979" fmla="*/ 673986 w 1543936"/>
              <a:gd name="connsiteY4-1980" fmla="*/ 866776 h 889001"/>
              <a:gd name="connsiteX5-1981" fmla="*/ 1543936 w 1543936"/>
              <a:gd name="connsiteY5-1982" fmla="*/ 889001 h 889001"/>
              <a:gd name="connsiteX6-1983" fmla="*/ 1540761 w 1543936"/>
              <a:gd name="connsiteY6-1984" fmla="*/ 390526 h 889001"/>
              <a:gd name="connsiteX7-1985" fmla="*/ 1534411 w 1543936"/>
              <a:gd name="connsiteY7-1986" fmla="*/ 381001 h 889001"/>
              <a:gd name="connsiteX8-1987" fmla="*/ 1515361 w 1543936"/>
              <a:gd name="connsiteY8-1988" fmla="*/ 377826 h 889001"/>
              <a:gd name="connsiteX9-1989" fmla="*/ 1369311 w 1543936"/>
              <a:gd name="connsiteY9-1990" fmla="*/ 365126 h 889001"/>
              <a:gd name="connsiteX0-1991" fmla="*/ 610876 w 1544326"/>
              <a:gd name="connsiteY0-1992" fmla="*/ 12701 h 889001"/>
              <a:gd name="connsiteX1-1993" fmla="*/ 553726 w 1544326"/>
              <a:gd name="connsiteY1-1994" fmla="*/ 12701 h 889001"/>
              <a:gd name="connsiteX2-1995" fmla="*/ 1276 w 1544326"/>
              <a:gd name="connsiteY2-1996" fmla="*/ 1 h 889001"/>
              <a:gd name="connsiteX3-1997" fmla="*/ 52076 w 1544326"/>
              <a:gd name="connsiteY3-1998" fmla="*/ 854076 h 889001"/>
              <a:gd name="connsiteX4-1999" fmla="*/ 674376 w 1544326"/>
              <a:gd name="connsiteY4-2000" fmla="*/ 866776 h 889001"/>
              <a:gd name="connsiteX5-2001" fmla="*/ 1544326 w 1544326"/>
              <a:gd name="connsiteY5-2002" fmla="*/ 889001 h 889001"/>
              <a:gd name="connsiteX6-2003" fmla="*/ 1541151 w 1544326"/>
              <a:gd name="connsiteY6-2004" fmla="*/ 390526 h 889001"/>
              <a:gd name="connsiteX7-2005" fmla="*/ 1534801 w 1544326"/>
              <a:gd name="connsiteY7-2006" fmla="*/ 381001 h 889001"/>
              <a:gd name="connsiteX8-2007" fmla="*/ 1515751 w 1544326"/>
              <a:gd name="connsiteY8-2008" fmla="*/ 377826 h 889001"/>
              <a:gd name="connsiteX9-2009" fmla="*/ 1369701 w 1544326"/>
              <a:gd name="connsiteY9-2010" fmla="*/ 365126 h 889001"/>
              <a:gd name="connsiteX0-2011" fmla="*/ 648183 w 1581633"/>
              <a:gd name="connsiteY0-2012" fmla="*/ 72763 h 949063"/>
              <a:gd name="connsiteX1-2013" fmla="*/ 591033 w 1581633"/>
              <a:gd name="connsiteY1-2014" fmla="*/ 72763 h 949063"/>
              <a:gd name="connsiteX2-2015" fmla="*/ 38583 w 1581633"/>
              <a:gd name="connsiteY2-2016" fmla="*/ 60063 h 949063"/>
              <a:gd name="connsiteX3-2017" fmla="*/ 44933 w 1581633"/>
              <a:gd name="connsiteY3-2018" fmla="*/ 914138 h 949063"/>
              <a:gd name="connsiteX4-2019" fmla="*/ 711683 w 1581633"/>
              <a:gd name="connsiteY4-2020" fmla="*/ 926838 h 949063"/>
              <a:gd name="connsiteX5-2021" fmla="*/ 1581633 w 1581633"/>
              <a:gd name="connsiteY5-2022" fmla="*/ 949063 h 949063"/>
              <a:gd name="connsiteX6-2023" fmla="*/ 1578458 w 1581633"/>
              <a:gd name="connsiteY6-2024" fmla="*/ 450588 h 949063"/>
              <a:gd name="connsiteX7-2025" fmla="*/ 1572108 w 1581633"/>
              <a:gd name="connsiteY7-2026" fmla="*/ 441063 h 949063"/>
              <a:gd name="connsiteX8-2027" fmla="*/ 1553058 w 1581633"/>
              <a:gd name="connsiteY8-2028" fmla="*/ 437888 h 949063"/>
              <a:gd name="connsiteX9-2029" fmla="*/ 1407008 w 1581633"/>
              <a:gd name="connsiteY9-2030" fmla="*/ 425188 h 949063"/>
              <a:gd name="connsiteX0-2031" fmla="*/ 644571 w 1578021"/>
              <a:gd name="connsiteY0-2032" fmla="*/ 72763 h 949063"/>
              <a:gd name="connsiteX1-2033" fmla="*/ 587421 w 1578021"/>
              <a:gd name="connsiteY1-2034" fmla="*/ 72763 h 949063"/>
              <a:gd name="connsiteX2-2035" fmla="*/ 34971 w 1578021"/>
              <a:gd name="connsiteY2-2036" fmla="*/ 60063 h 949063"/>
              <a:gd name="connsiteX3-2037" fmla="*/ 41321 w 1578021"/>
              <a:gd name="connsiteY3-2038" fmla="*/ 914138 h 949063"/>
              <a:gd name="connsiteX4-2039" fmla="*/ 708071 w 1578021"/>
              <a:gd name="connsiteY4-2040" fmla="*/ 926838 h 949063"/>
              <a:gd name="connsiteX5-2041" fmla="*/ 1578021 w 1578021"/>
              <a:gd name="connsiteY5-2042" fmla="*/ 949063 h 949063"/>
              <a:gd name="connsiteX6-2043" fmla="*/ 1574846 w 1578021"/>
              <a:gd name="connsiteY6-2044" fmla="*/ 450588 h 949063"/>
              <a:gd name="connsiteX7-2045" fmla="*/ 1568496 w 1578021"/>
              <a:gd name="connsiteY7-2046" fmla="*/ 441063 h 949063"/>
              <a:gd name="connsiteX8-2047" fmla="*/ 1549446 w 1578021"/>
              <a:gd name="connsiteY8-2048" fmla="*/ 437888 h 949063"/>
              <a:gd name="connsiteX9-2049" fmla="*/ 1403396 w 1578021"/>
              <a:gd name="connsiteY9-2050" fmla="*/ 425188 h 949063"/>
              <a:gd name="connsiteX0-2051" fmla="*/ 689869 w 1623319"/>
              <a:gd name="connsiteY0-2052" fmla="*/ 90360 h 999658"/>
              <a:gd name="connsiteX1-2053" fmla="*/ 632719 w 1623319"/>
              <a:gd name="connsiteY1-2054" fmla="*/ 90360 h 999658"/>
              <a:gd name="connsiteX2-2055" fmla="*/ 67569 w 1623319"/>
              <a:gd name="connsiteY2-2056" fmla="*/ 55435 h 999658"/>
              <a:gd name="connsiteX3-2057" fmla="*/ 86619 w 1623319"/>
              <a:gd name="connsiteY3-2058" fmla="*/ 931735 h 999658"/>
              <a:gd name="connsiteX4-2059" fmla="*/ 753369 w 1623319"/>
              <a:gd name="connsiteY4-2060" fmla="*/ 944435 h 999658"/>
              <a:gd name="connsiteX5-2061" fmla="*/ 1623319 w 1623319"/>
              <a:gd name="connsiteY5-2062" fmla="*/ 966660 h 999658"/>
              <a:gd name="connsiteX6-2063" fmla="*/ 1620144 w 1623319"/>
              <a:gd name="connsiteY6-2064" fmla="*/ 468185 h 999658"/>
              <a:gd name="connsiteX7-2065" fmla="*/ 1613794 w 1623319"/>
              <a:gd name="connsiteY7-2066" fmla="*/ 458660 h 999658"/>
              <a:gd name="connsiteX8-2067" fmla="*/ 1594744 w 1623319"/>
              <a:gd name="connsiteY8-2068" fmla="*/ 455485 h 999658"/>
              <a:gd name="connsiteX9-2069" fmla="*/ 1448694 w 1623319"/>
              <a:gd name="connsiteY9-2070" fmla="*/ 442785 h 999658"/>
              <a:gd name="connsiteX0-2071" fmla="*/ 658407 w 1591857"/>
              <a:gd name="connsiteY0-2072" fmla="*/ 102177 h 1011475"/>
              <a:gd name="connsiteX1-2073" fmla="*/ 601257 w 1591857"/>
              <a:gd name="connsiteY1-2074" fmla="*/ 102177 h 1011475"/>
              <a:gd name="connsiteX2-2075" fmla="*/ 36107 w 1591857"/>
              <a:gd name="connsiteY2-2076" fmla="*/ 67252 h 1011475"/>
              <a:gd name="connsiteX3-2077" fmla="*/ 55157 w 1591857"/>
              <a:gd name="connsiteY3-2078" fmla="*/ 943552 h 1011475"/>
              <a:gd name="connsiteX4-2079" fmla="*/ 721907 w 1591857"/>
              <a:gd name="connsiteY4-2080" fmla="*/ 956252 h 1011475"/>
              <a:gd name="connsiteX5-2081" fmla="*/ 1591857 w 1591857"/>
              <a:gd name="connsiteY5-2082" fmla="*/ 978477 h 1011475"/>
              <a:gd name="connsiteX6-2083" fmla="*/ 1588682 w 1591857"/>
              <a:gd name="connsiteY6-2084" fmla="*/ 480002 h 1011475"/>
              <a:gd name="connsiteX7-2085" fmla="*/ 1582332 w 1591857"/>
              <a:gd name="connsiteY7-2086" fmla="*/ 470477 h 1011475"/>
              <a:gd name="connsiteX8-2087" fmla="*/ 1563282 w 1591857"/>
              <a:gd name="connsiteY8-2088" fmla="*/ 467302 h 1011475"/>
              <a:gd name="connsiteX9-2089" fmla="*/ 1417232 w 1591857"/>
              <a:gd name="connsiteY9-2090" fmla="*/ 454602 h 1011475"/>
              <a:gd name="connsiteX0-2091" fmla="*/ 690183 w 1623633"/>
              <a:gd name="connsiteY0-2092" fmla="*/ 34925 h 944223"/>
              <a:gd name="connsiteX1-2093" fmla="*/ 633033 w 1623633"/>
              <a:gd name="connsiteY1-2094" fmla="*/ 34925 h 944223"/>
              <a:gd name="connsiteX2-2095" fmla="*/ 67883 w 1623633"/>
              <a:gd name="connsiteY2-2096" fmla="*/ 0 h 944223"/>
              <a:gd name="connsiteX3-2097" fmla="*/ 86933 w 1623633"/>
              <a:gd name="connsiteY3-2098" fmla="*/ 876300 h 944223"/>
              <a:gd name="connsiteX4-2099" fmla="*/ 753683 w 1623633"/>
              <a:gd name="connsiteY4-2100" fmla="*/ 889000 h 944223"/>
              <a:gd name="connsiteX5-2101" fmla="*/ 1623633 w 1623633"/>
              <a:gd name="connsiteY5-2102" fmla="*/ 911225 h 944223"/>
              <a:gd name="connsiteX6-2103" fmla="*/ 1620458 w 1623633"/>
              <a:gd name="connsiteY6-2104" fmla="*/ 412750 h 944223"/>
              <a:gd name="connsiteX7-2105" fmla="*/ 1614108 w 1623633"/>
              <a:gd name="connsiteY7-2106" fmla="*/ 403225 h 944223"/>
              <a:gd name="connsiteX8-2107" fmla="*/ 1595058 w 1623633"/>
              <a:gd name="connsiteY8-2108" fmla="*/ 400050 h 944223"/>
              <a:gd name="connsiteX9-2109" fmla="*/ 1449008 w 1623633"/>
              <a:gd name="connsiteY9-2110" fmla="*/ 387350 h 944223"/>
              <a:gd name="connsiteX0-2111" fmla="*/ 657072 w 1590522"/>
              <a:gd name="connsiteY0-2112" fmla="*/ 34925 h 944223"/>
              <a:gd name="connsiteX1-2113" fmla="*/ 599922 w 1590522"/>
              <a:gd name="connsiteY1-2114" fmla="*/ 34925 h 944223"/>
              <a:gd name="connsiteX2-2115" fmla="*/ 34772 w 1590522"/>
              <a:gd name="connsiteY2-2116" fmla="*/ 0 h 944223"/>
              <a:gd name="connsiteX3-2117" fmla="*/ 53822 w 1590522"/>
              <a:gd name="connsiteY3-2118" fmla="*/ 876300 h 944223"/>
              <a:gd name="connsiteX4-2119" fmla="*/ 720572 w 1590522"/>
              <a:gd name="connsiteY4-2120" fmla="*/ 889000 h 944223"/>
              <a:gd name="connsiteX5-2121" fmla="*/ 1590522 w 1590522"/>
              <a:gd name="connsiteY5-2122" fmla="*/ 911225 h 944223"/>
              <a:gd name="connsiteX6-2123" fmla="*/ 1587347 w 1590522"/>
              <a:gd name="connsiteY6-2124" fmla="*/ 412750 h 944223"/>
              <a:gd name="connsiteX7-2125" fmla="*/ 1580997 w 1590522"/>
              <a:gd name="connsiteY7-2126" fmla="*/ 403225 h 944223"/>
              <a:gd name="connsiteX8-2127" fmla="*/ 1561947 w 1590522"/>
              <a:gd name="connsiteY8-2128" fmla="*/ 400050 h 944223"/>
              <a:gd name="connsiteX9-2129" fmla="*/ 1415897 w 1590522"/>
              <a:gd name="connsiteY9-2130" fmla="*/ 387350 h 944223"/>
              <a:gd name="connsiteX0-2131" fmla="*/ 622300 w 1555750"/>
              <a:gd name="connsiteY0-2132" fmla="*/ 34925 h 944223"/>
              <a:gd name="connsiteX1-2133" fmla="*/ 565150 w 1555750"/>
              <a:gd name="connsiteY1-2134" fmla="*/ 34925 h 944223"/>
              <a:gd name="connsiteX2-2135" fmla="*/ 0 w 1555750"/>
              <a:gd name="connsiteY2-2136" fmla="*/ 0 h 944223"/>
              <a:gd name="connsiteX3-2137" fmla="*/ 19050 w 1555750"/>
              <a:gd name="connsiteY3-2138" fmla="*/ 876300 h 944223"/>
              <a:gd name="connsiteX4-2139" fmla="*/ 685800 w 1555750"/>
              <a:gd name="connsiteY4-2140" fmla="*/ 889000 h 944223"/>
              <a:gd name="connsiteX5-2141" fmla="*/ 1555750 w 1555750"/>
              <a:gd name="connsiteY5-2142" fmla="*/ 911225 h 944223"/>
              <a:gd name="connsiteX6-2143" fmla="*/ 1552575 w 1555750"/>
              <a:gd name="connsiteY6-2144" fmla="*/ 412750 h 944223"/>
              <a:gd name="connsiteX7-2145" fmla="*/ 1546225 w 1555750"/>
              <a:gd name="connsiteY7-2146" fmla="*/ 403225 h 944223"/>
              <a:gd name="connsiteX8-2147" fmla="*/ 1527175 w 1555750"/>
              <a:gd name="connsiteY8-2148" fmla="*/ 400050 h 944223"/>
              <a:gd name="connsiteX9-2149" fmla="*/ 1381125 w 1555750"/>
              <a:gd name="connsiteY9-2150" fmla="*/ 387350 h 944223"/>
              <a:gd name="connsiteX0-2151" fmla="*/ 622300 w 1555750"/>
              <a:gd name="connsiteY0-2152" fmla="*/ 34925 h 911225"/>
              <a:gd name="connsiteX1-2153" fmla="*/ 565150 w 1555750"/>
              <a:gd name="connsiteY1-2154" fmla="*/ 34925 h 911225"/>
              <a:gd name="connsiteX2-2155" fmla="*/ 0 w 1555750"/>
              <a:gd name="connsiteY2-2156" fmla="*/ 0 h 911225"/>
              <a:gd name="connsiteX3-2157" fmla="*/ 19050 w 1555750"/>
              <a:gd name="connsiteY3-2158" fmla="*/ 876300 h 911225"/>
              <a:gd name="connsiteX4-2159" fmla="*/ 685800 w 1555750"/>
              <a:gd name="connsiteY4-2160" fmla="*/ 889000 h 911225"/>
              <a:gd name="connsiteX5-2161" fmla="*/ 1555750 w 1555750"/>
              <a:gd name="connsiteY5-2162" fmla="*/ 911225 h 911225"/>
              <a:gd name="connsiteX6-2163" fmla="*/ 1552575 w 1555750"/>
              <a:gd name="connsiteY6-2164" fmla="*/ 412750 h 911225"/>
              <a:gd name="connsiteX7-2165" fmla="*/ 1546225 w 1555750"/>
              <a:gd name="connsiteY7-2166" fmla="*/ 403225 h 911225"/>
              <a:gd name="connsiteX8-2167" fmla="*/ 1527175 w 1555750"/>
              <a:gd name="connsiteY8-2168" fmla="*/ 400050 h 911225"/>
              <a:gd name="connsiteX9-2169" fmla="*/ 1381125 w 1555750"/>
              <a:gd name="connsiteY9-2170" fmla="*/ 387350 h 911225"/>
              <a:gd name="connsiteX0-2171" fmla="*/ 479425 w 1555750"/>
              <a:gd name="connsiteY0-2172" fmla="*/ 3175 h 911225"/>
              <a:gd name="connsiteX1-2173" fmla="*/ 565150 w 1555750"/>
              <a:gd name="connsiteY1-2174" fmla="*/ 34925 h 911225"/>
              <a:gd name="connsiteX2-2175" fmla="*/ 0 w 1555750"/>
              <a:gd name="connsiteY2-2176" fmla="*/ 0 h 911225"/>
              <a:gd name="connsiteX3-2177" fmla="*/ 19050 w 1555750"/>
              <a:gd name="connsiteY3-2178" fmla="*/ 876300 h 911225"/>
              <a:gd name="connsiteX4-2179" fmla="*/ 685800 w 1555750"/>
              <a:gd name="connsiteY4-2180" fmla="*/ 889000 h 911225"/>
              <a:gd name="connsiteX5-2181" fmla="*/ 1555750 w 1555750"/>
              <a:gd name="connsiteY5-2182" fmla="*/ 911225 h 911225"/>
              <a:gd name="connsiteX6-2183" fmla="*/ 1552575 w 1555750"/>
              <a:gd name="connsiteY6-2184" fmla="*/ 412750 h 911225"/>
              <a:gd name="connsiteX7-2185" fmla="*/ 1546225 w 1555750"/>
              <a:gd name="connsiteY7-2186" fmla="*/ 403225 h 911225"/>
              <a:gd name="connsiteX8-2187" fmla="*/ 1527175 w 1555750"/>
              <a:gd name="connsiteY8-2188" fmla="*/ 400050 h 911225"/>
              <a:gd name="connsiteX9-2189" fmla="*/ 1381125 w 1555750"/>
              <a:gd name="connsiteY9-2190" fmla="*/ 387350 h 911225"/>
              <a:gd name="connsiteX0-2191" fmla="*/ 479425 w 1555750"/>
              <a:gd name="connsiteY0-2192" fmla="*/ 67181 h 975231"/>
              <a:gd name="connsiteX1-2193" fmla="*/ 0 w 1555750"/>
              <a:gd name="connsiteY1-2194" fmla="*/ 64006 h 975231"/>
              <a:gd name="connsiteX2-2195" fmla="*/ 19050 w 1555750"/>
              <a:gd name="connsiteY2-2196" fmla="*/ 940306 h 975231"/>
              <a:gd name="connsiteX3-2197" fmla="*/ 685800 w 1555750"/>
              <a:gd name="connsiteY3-2198" fmla="*/ 953006 h 975231"/>
              <a:gd name="connsiteX4-2199" fmla="*/ 1555750 w 1555750"/>
              <a:gd name="connsiteY4-2200" fmla="*/ 975231 h 975231"/>
              <a:gd name="connsiteX5-2201" fmla="*/ 1552575 w 1555750"/>
              <a:gd name="connsiteY5-2202" fmla="*/ 476756 h 975231"/>
              <a:gd name="connsiteX6-2203" fmla="*/ 1546225 w 1555750"/>
              <a:gd name="connsiteY6-2204" fmla="*/ 467231 h 975231"/>
              <a:gd name="connsiteX7-2205" fmla="*/ 1527175 w 1555750"/>
              <a:gd name="connsiteY7-2206" fmla="*/ 464056 h 975231"/>
              <a:gd name="connsiteX8-2207" fmla="*/ 1381125 w 1555750"/>
              <a:gd name="connsiteY8-2208" fmla="*/ 451356 h 975231"/>
              <a:gd name="connsiteX0-2209" fmla="*/ 479425 w 1555750"/>
              <a:gd name="connsiteY0-2210" fmla="*/ 3175 h 911225"/>
              <a:gd name="connsiteX1-2211" fmla="*/ 0 w 1555750"/>
              <a:gd name="connsiteY1-2212" fmla="*/ 0 h 911225"/>
              <a:gd name="connsiteX2-2213" fmla="*/ 19050 w 1555750"/>
              <a:gd name="connsiteY2-2214" fmla="*/ 876300 h 911225"/>
              <a:gd name="connsiteX3-2215" fmla="*/ 685800 w 1555750"/>
              <a:gd name="connsiteY3-2216" fmla="*/ 889000 h 911225"/>
              <a:gd name="connsiteX4-2217" fmla="*/ 1555750 w 1555750"/>
              <a:gd name="connsiteY4-2218" fmla="*/ 911225 h 911225"/>
              <a:gd name="connsiteX5-2219" fmla="*/ 1552575 w 1555750"/>
              <a:gd name="connsiteY5-2220" fmla="*/ 412750 h 911225"/>
              <a:gd name="connsiteX6-2221" fmla="*/ 1546225 w 1555750"/>
              <a:gd name="connsiteY6-2222" fmla="*/ 403225 h 911225"/>
              <a:gd name="connsiteX7-2223" fmla="*/ 1527175 w 1555750"/>
              <a:gd name="connsiteY7-2224" fmla="*/ 400050 h 911225"/>
              <a:gd name="connsiteX8-2225" fmla="*/ 1381125 w 1555750"/>
              <a:gd name="connsiteY8-2226" fmla="*/ 387350 h 911225"/>
              <a:gd name="connsiteX0-2227" fmla="*/ 488950 w 1565275"/>
              <a:gd name="connsiteY0-2228" fmla="*/ 3175 h 911225"/>
              <a:gd name="connsiteX1-2229" fmla="*/ 9525 w 1565275"/>
              <a:gd name="connsiteY1-2230" fmla="*/ 0 h 911225"/>
              <a:gd name="connsiteX2-2231" fmla="*/ 0 w 1565275"/>
              <a:gd name="connsiteY2-2232" fmla="*/ 892175 h 911225"/>
              <a:gd name="connsiteX3-2233" fmla="*/ 695325 w 1565275"/>
              <a:gd name="connsiteY3-2234" fmla="*/ 889000 h 911225"/>
              <a:gd name="connsiteX4-2235" fmla="*/ 1565275 w 1565275"/>
              <a:gd name="connsiteY4-2236" fmla="*/ 911225 h 911225"/>
              <a:gd name="connsiteX5-2237" fmla="*/ 1562100 w 1565275"/>
              <a:gd name="connsiteY5-2238" fmla="*/ 412750 h 911225"/>
              <a:gd name="connsiteX6-2239" fmla="*/ 1555750 w 1565275"/>
              <a:gd name="connsiteY6-2240" fmla="*/ 403225 h 911225"/>
              <a:gd name="connsiteX7-2241" fmla="*/ 1536700 w 1565275"/>
              <a:gd name="connsiteY7-2242" fmla="*/ 400050 h 911225"/>
              <a:gd name="connsiteX8-2243" fmla="*/ 1390650 w 1565275"/>
              <a:gd name="connsiteY8-2244" fmla="*/ 387350 h 911225"/>
              <a:gd name="connsiteX0-2245" fmla="*/ 488950 w 1680517"/>
              <a:gd name="connsiteY0-2246" fmla="*/ 3175 h 989071"/>
              <a:gd name="connsiteX1-2247" fmla="*/ 9525 w 1680517"/>
              <a:gd name="connsiteY1-2248" fmla="*/ 0 h 989071"/>
              <a:gd name="connsiteX2-2249" fmla="*/ 0 w 1680517"/>
              <a:gd name="connsiteY2-2250" fmla="*/ 892175 h 989071"/>
              <a:gd name="connsiteX3-2251" fmla="*/ 1565275 w 1680517"/>
              <a:gd name="connsiteY3-2252" fmla="*/ 911225 h 989071"/>
              <a:gd name="connsiteX4-2253" fmla="*/ 1562100 w 1680517"/>
              <a:gd name="connsiteY4-2254" fmla="*/ 412750 h 989071"/>
              <a:gd name="connsiteX5-2255" fmla="*/ 1555750 w 1680517"/>
              <a:gd name="connsiteY5-2256" fmla="*/ 403225 h 989071"/>
              <a:gd name="connsiteX6-2257" fmla="*/ 1536700 w 1680517"/>
              <a:gd name="connsiteY6-2258" fmla="*/ 400050 h 989071"/>
              <a:gd name="connsiteX7-2259" fmla="*/ 1390650 w 1680517"/>
              <a:gd name="connsiteY7-2260" fmla="*/ 387350 h 989071"/>
              <a:gd name="connsiteX0-2261" fmla="*/ 488950 w 1680517"/>
              <a:gd name="connsiteY0-2262" fmla="*/ 3175 h 962642"/>
              <a:gd name="connsiteX1-2263" fmla="*/ 9525 w 1680517"/>
              <a:gd name="connsiteY1-2264" fmla="*/ 0 h 962642"/>
              <a:gd name="connsiteX2-2265" fmla="*/ 0 w 1680517"/>
              <a:gd name="connsiteY2-2266" fmla="*/ 892175 h 962642"/>
              <a:gd name="connsiteX3-2267" fmla="*/ 1565275 w 1680517"/>
              <a:gd name="connsiteY3-2268" fmla="*/ 911225 h 962642"/>
              <a:gd name="connsiteX4-2269" fmla="*/ 1562100 w 1680517"/>
              <a:gd name="connsiteY4-2270" fmla="*/ 412750 h 962642"/>
              <a:gd name="connsiteX5-2271" fmla="*/ 1555750 w 1680517"/>
              <a:gd name="connsiteY5-2272" fmla="*/ 403225 h 962642"/>
              <a:gd name="connsiteX6-2273" fmla="*/ 1536700 w 1680517"/>
              <a:gd name="connsiteY6-2274" fmla="*/ 400050 h 962642"/>
              <a:gd name="connsiteX7-2275" fmla="*/ 1390650 w 1680517"/>
              <a:gd name="connsiteY7-2276" fmla="*/ 387350 h 962642"/>
              <a:gd name="connsiteX0-2277" fmla="*/ 488950 w 1565275"/>
              <a:gd name="connsiteY0-2278" fmla="*/ 3175 h 962642"/>
              <a:gd name="connsiteX1-2279" fmla="*/ 9525 w 1565275"/>
              <a:gd name="connsiteY1-2280" fmla="*/ 0 h 962642"/>
              <a:gd name="connsiteX2-2281" fmla="*/ 0 w 1565275"/>
              <a:gd name="connsiteY2-2282" fmla="*/ 892175 h 962642"/>
              <a:gd name="connsiteX3-2283" fmla="*/ 1565275 w 1565275"/>
              <a:gd name="connsiteY3-2284" fmla="*/ 911225 h 962642"/>
              <a:gd name="connsiteX4-2285" fmla="*/ 1562100 w 1565275"/>
              <a:gd name="connsiteY4-2286" fmla="*/ 412750 h 962642"/>
              <a:gd name="connsiteX5-2287" fmla="*/ 1555750 w 1565275"/>
              <a:gd name="connsiteY5-2288" fmla="*/ 403225 h 962642"/>
              <a:gd name="connsiteX6-2289" fmla="*/ 1536700 w 1565275"/>
              <a:gd name="connsiteY6-2290" fmla="*/ 400050 h 962642"/>
              <a:gd name="connsiteX7-2291" fmla="*/ 1390650 w 1565275"/>
              <a:gd name="connsiteY7-2292" fmla="*/ 387350 h 962642"/>
              <a:gd name="connsiteX0-2293" fmla="*/ 479425 w 1555750"/>
              <a:gd name="connsiteY0-2294" fmla="*/ 3175 h 967230"/>
              <a:gd name="connsiteX1-2295" fmla="*/ 0 w 1555750"/>
              <a:gd name="connsiteY1-2296" fmla="*/ 0 h 967230"/>
              <a:gd name="connsiteX2-2297" fmla="*/ 3175 w 1555750"/>
              <a:gd name="connsiteY2-2298" fmla="*/ 898525 h 967230"/>
              <a:gd name="connsiteX3-2299" fmla="*/ 1555750 w 1555750"/>
              <a:gd name="connsiteY3-2300" fmla="*/ 911225 h 967230"/>
              <a:gd name="connsiteX4-2301" fmla="*/ 1552575 w 1555750"/>
              <a:gd name="connsiteY4-2302" fmla="*/ 412750 h 967230"/>
              <a:gd name="connsiteX5-2303" fmla="*/ 1546225 w 1555750"/>
              <a:gd name="connsiteY5-2304" fmla="*/ 403225 h 967230"/>
              <a:gd name="connsiteX6-2305" fmla="*/ 1527175 w 1555750"/>
              <a:gd name="connsiteY6-2306" fmla="*/ 400050 h 967230"/>
              <a:gd name="connsiteX7-2307" fmla="*/ 1381125 w 1555750"/>
              <a:gd name="connsiteY7-2308" fmla="*/ 387350 h 967230"/>
              <a:gd name="connsiteX0-2309" fmla="*/ 479425 w 1555750"/>
              <a:gd name="connsiteY0-2310" fmla="*/ 3175 h 911225"/>
              <a:gd name="connsiteX1-2311" fmla="*/ 0 w 1555750"/>
              <a:gd name="connsiteY1-2312" fmla="*/ 0 h 911225"/>
              <a:gd name="connsiteX2-2313" fmla="*/ 3175 w 1555750"/>
              <a:gd name="connsiteY2-2314" fmla="*/ 898525 h 911225"/>
              <a:gd name="connsiteX3-2315" fmla="*/ 1555750 w 1555750"/>
              <a:gd name="connsiteY3-2316" fmla="*/ 911225 h 911225"/>
              <a:gd name="connsiteX4-2317" fmla="*/ 1552575 w 1555750"/>
              <a:gd name="connsiteY4-2318" fmla="*/ 412750 h 911225"/>
              <a:gd name="connsiteX5-2319" fmla="*/ 1546225 w 1555750"/>
              <a:gd name="connsiteY5-2320" fmla="*/ 403225 h 911225"/>
              <a:gd name="connsiteX6-2321" fmla="*/ 1527175 w 1555750"/>
              <a:gd name="connsiteY6-2322" fmla="*/ 400050 h 911225"/>
              <a:gd name="connsiteX7-2323" fmla="*/ 1381125 w 1555750"/>
              <a:gd name="connsiteY7-2324" fmla="*/ 387350 h 9112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555750" h="911225">
                <a:moveTo>
                  <a:pt x="479425" y="3175"/>
                </a:moveTo>
                <a:cubicBezTo>
                  <a:pt x="379545" y="2514"/>
                  <a:pt x="406929" y="6879"/>
                  <a:pt x="0" y="0"/>
                </a:cubicBezTo>
                <a:cubicBezTo>
                  <a:pt x="1058" y="299508"/>
                  <a:pt x="2117" y="599017"/>
                  <a:pt x="3175" y="898525"/>
                </a:cubicBezTo>
                <a:lnTo>
                  <a:pt x="1555750" y="911225"/>
                </a:lnTo>
                <a:cubicBezTo>
                  <a:pt x="1543050" y="412221"/>
                  <a:pt x="1554162" y="497417"/>
                  <a:pt x="1552575" y="412750"/>
                </a:cubicBezTo>
                <a:cubicBezTo>
                  <a:pt x="1550988" y="328083"/>
                  <a:pt x="1549638" y="404932"/>
                  <a:pt x="1546225" y="403225"/>
                </a:cubicBezTo>
                <a:cubicBezTo>
                  <a:pt x="1540467" y="400346"/>
                  <a:pt x="1554692" y="402696"/>
                  <a:pt x="1527175" y="400050"/>
                </a:cubicBezTo>
                <a:lnTo>
                  <a:pt x="1381125" y="3873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rotWithShape="1">
          <a:blip r:embed="rId4"/>
          <a:srcRect r="22980"/>
          <a:stretch>
            <a:fillRect/>
          </a:stretch>
        </p:blipFill>
        <p:spPr>
          <a:xfrm>
            <a:off x="5032507" y="3789511"/>
            <a:ext cx="3873501" cy="2017156"/>
          </a:xfrm>
          <a:prstGeom prst="rect">
            <a:avLst/>
          </a:prstGeom>
        </p:spPr>
      </p:pic>
      <p:sp>
        <p:nvSpPr>
          <p:cNvPr id="47" name="文本框 46"/>
          <p:cNvSpPr txBox="1"/>
          <p:nvPr/>
        </p:nvSpPr>
        <p:spPr>
          <a:xfrm rot="16200000">
            <a:off x="5427465" y="4057075"/>
            <a:ext cx="300082" cy="369332"/>
          </a:xfrm>
          <a:prstGeom prst="rect">
            <a:avLst/>
          </a:prstGeom>
          <a:noFill/>
        </p:spPr>
        <p:txBody>
          <a:bodyPr wrap="none" rtlCol="0">
            <a:spAutoFit/>
          </a:bodyPr>
          <a:lstStyle/>
          <a:p>
            <a:r>
              <a:rPr lang="en-US" altLang="zh-CN" dirty="0">
                <a:ln>
                  <a:solidFill>
                    <a:srgbClr val="FF0000"/>
                  </a:solidFill>
                </a:ln>
              </a:rPr>
              <a:t>&gt;</a:t>
            </a:r>
            <a:endParaRPr lang="en-US" altLang="zh-CN" dirty="0">
              <a:ln>
                <a:solidFill>
                  <a:srgbClr val="FF0000"/>
                </a:solidFill>
              </a:ln>
            </a:endParaRPr>
          </a:p>
        </p:txBody>
      </p:sp>
      <p:sp>
        <p:nvSpPr>
          <p:cNvPr id="49" name="文本框 48"/>
          <p:cNvSpPr txBox="1"/>
          <p:nvPr/>
        </p:nvSpPr>
        <p:spPr>
          <a:xfrm rot="16200000">
            <a:off x="5902025" y="4057076"/>
            <a:ext cx="300082" cy="369332"/>
          </a:xfrm>
          <a:prstGeom prst="rect">
            <a:avLst/>
          </a:prstGeom>
          <a:noFill/>
        </p:spPr>
        <p:txBody>
          <a:bodyPr wrap="none" rtlCol="0">
            <a:spAutoFit/>
          </a:bodyPr>
          <a:lstStyle/>
          <a:p>
            <a:r>
              <a:rPr lang="en-US" altLang="zh-CN" dirty="0">
                <a:ln>
                  <a:solidFill>
                    <a:srgbClr val="FF0000"/>
                  </a:solidFill>
                </a:ln>
              </a:rPr>
              <a:t>&gt;</a:t>
            </a:r>
            <a:endParaRPr lang="en-US" altLang="zh-CN" dirty="0">
              <a:ln>
                <a:solidFill>
                  <a:srgbClr val="FF0000"/>
                </a:solidFill>
              </a:ln>
            </a:endParaRPr>
          </a:p>
        </p:txBody>
      </p:sp>
      <p:sp>
        <p:nvSpPr>
          <p:cNvPr id="50" name="文本框 49"/>
          <p:cNvSpPr txBox="1"/>
          <p:nvPr/>
        </p:nvSpPr>
        <p:spPr>
          <a:xfrm rot="16200000">
            <a:off x="6409109" y="4051951"/>
            <a:ext cx="300082" cy="369332"/>
          </a:xfrm>
          <a:prstGeom prst="rect">
            <a:avLst/>
          </a:prstGeom>
          <a:noFill/>
        </p:spPr>
        <p:txBody>
          <a:bodyPr wrap="none" rtlCol="0">
            <a:spAutoFit/>
          </a:bodyPr>
          <a:lstStyle/>
          <a:p>
            <a:r>
              <a:rPr lang="en-US" altLang="zh-CN" dirty="0">
                <a:ln>
                  <a:solidFill>
                    <a:srgbClr val="FF0000"/>
                  </a:solidFill>
                </a:ln>
              </a:rPr>
              <a:t>&gt;</a:t>
            </a:r>
            <a:endParaRPr lang="en-US" altLang="zh-CN" dirty="0">
              <a:ln>
                <a:solidFill>
                  <a:srgbClr val="FF0000"/>
                </a:solidFill>
              </a:ln>
            </a:endParaRPr>
          </a:p>
        </p:txBody>
      </p:sp>
      <p:sp>
        <p:nvSpPr>
          <p:cNvPr id="48" name="文本框 47"/>
          <p:cNvSpPr txBox="1"/>
          <p:nvPr/>
        </p:nvSpPr>
        <p:spPr>
          <a:xfrm>
            <a:off x="4596207" y="4111975"/>
            <a:ext cx="436300" cy="369332"/>
          </a:xfrm>
          <a:prstGeom prst="rect">
            <a:avLst/>
          </a:prstGeom>
          <a:noFill/>
        </p:spPr>
        <p:txBody>
          <a:bodyPr wrap="square" rtlCol="0">
            <a:spAutoFit/>
          </a:bodyPr>
          <a:lstStyle/>
          <a:p>
            <a:r>
              <a:rPr lang="en-US" altLang="zh-CN" dirty="0"/>
              <a:t>CP</a:t>
            </a:r>
            <a:endParaRPr lang="zh-CN" altLang="en-US" dirty="0"/>
          </a:p>
        </p:txBody>
      </p:sp>
      <p:sp>
        <p:nvSpPr>
          <p:cNvPr id="52" name="文本框 51"/>
          <p:cNvSpPr txBox="1"/>
          <p:nvPr/>
        </p:nvSpPr>
        <p:spPr>
          <a:xfrm>
            <a:off x="4639602" y="5089644"/>
            <a:ext cx="436300" cy="369332"/>
          </a:xfrm>
          <a:prstGeom prst="rect">
            <a:avLst/>
          </a:prstGeom>
          <a:noFill/>
        </p:spPr>
        <p:txBody>
          <a:bodyPr wrap="square" rtlCol="0">
            <a:spAutoFit/>
          </a:bodyPr>
          <a:lstStyle/>
          <a:p>
            <a:r>
              <a:rPr lang="en-US" altLang="zh-CN" dirty="0"/>
              <a:t>Q</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7600" y="1981200"/>
            <a:ext cx="2971914" cy="321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txBox="1">
            <a:spLocks noChangeArrowheads="1"/>
          </p:cNvSpPr>
          <p:nvPr/>
        </p:nvSpPr>
        <p:spPr bwMode="auto">
          <a:xfrm>
            <a:off x="5564414" y="5695218"/>
            <a:ext cx="2705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t>7474</a:t>
            </a:r>
            <a:r>
              <a:rPr lang="zh-CN" altLang="en-US" dirty="0"/>
              <a:t>管脚图</a:t>
            </a:r>
            <a:endParaRPr lang="zh-CN" altLang="en-US" dirty="0"/>
          </a:p>
        </p:txBody>
      </p:sp>
      <p:pic>
        <p:nvPicPr>
          <p:cNvPr id="9" name="Picture 4" descr="7474lj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93" y="3053618"/>
            <a:ext cx="479255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p:cNvSpPr txBox="1">
            <a:spLocks noChangeArrowheads="1"/>
          </p:cNvSpPr>
          <p:nvPr/>
        </p:nvSpPr>
        <p:spPr bwMode="auto">
          <a:xfrm>
            <a:off x="1420612" y="5751636"/>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t>7474</a:t>
            </a:r>
            <a:r>
              <a:rPr lang="zh-CN" altLang="en-US" dirty="0"/>
              <a:t>逻辑图</a:t>
            </a:r>
            <a:endParaRPr lang="zh-CN" altLang="en-US" dirty="0"/>
          </a:p>
        </p:txBody>
      </p:sp>
      <p:sp>
        <p:nvSpPr>
          <p:cNvPr id="18" name="Text Box 6"/>
          <p:cNvSpPr txBox="1">
            <a:spLocks noChangeArrowheads="1"/>
          </p:cNvSpPr>
          <p:nvPr/>
        </p:nvSpPr>
        <p:spPr bwMode="auto">
          <a:xfrm>
            <a:off x="341022" y="777531"/>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solidFill>
                  <a:schemeClr val="accent3">
                    <a:lumMod val="75000"/>
                  </a:schemeClr>
                </a:solidFill>
              </a:rPr>
              <a:t>7474 D</a:t>
            </a:r>
            <a:r>
              <a:rPr lang="zh-CN" altLang="en-US" b="1" dirty="0">
                <a:solidFill>
                  <a:schemeClr val="accent3">
                    <a:lumMod val="75000"/>
                  </a:schemeClr>
                </a:solidFill>
              </a:rPr>
              <a:t>触发器</a:t>
            </a:r>
            <a:endParaRPr lang="zh-CN" altLang="en-US" b="1" dirty="0">
              <a:solidFill>
                <a:schemeClr val="accent3">
                  <a:lumMod val="75000"/>
                </a:schemeClr>
              </a:solidFill>
            </a:endParaRPr>
          </a:p>
        </p:txBody>
      </p:sp>
      <p:cxnSp>
        <p:nvCxnSpPr>
          <p:cNvPr id="3" name="直接连接符 2"/>
          <p:cNvCxnSpPr/>
          <p:nvPr/>
        </p:nvCxnSpPr>
        <p:spPr>
          <a:xfrm>
            <a:off x="6705600" y="1352727"/>
            <a:ext cx="0" cy="4152545"/>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46570" t="18278" b="23888"/>
          <a:stretch>
            <a:fillRect/>
          </a:stretch>
        </p:blipFill>
        <p:spPr>
          <a:xfrm>
            <a:off x="4191000" y="1012254"/>
            <a:ext cx="4562264" cy="2362200"/>
          </a:xfrm>
          <a:prstGeom prst="rect">
            <a:avLst/>
          </a:prstGeom>
        </p:spPr>
      </p:pic>
      <p:sp>
        <p:nvSpPr>
          <p:cNvPr id="10" name="Text Box 6"/>
          <p:cNvSpPr txBox="1">
            <a:spLocks noChangeArrowheads="1"/>
          </p:cNvSpPr>
          <p:nvPr/>
        </p:nvSpPr>
        <p:spPr bwMode="auto">
          <a:xfrm>
            <a:off x="341022" y="777531"/>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solidFill>
                  <a:schemeClr val="accent3">
                    <a:lumMod val="75000"/>
                  </a:schemeClr>
                </a:solidFill>
              </a:rPr>
              <a:t>7476 JK</a:t>
            </a:r>
            <a:r>
              <a:rPr lang="zh-CN" altLang="en-US" b="1" dirty="0">
                <a:solidFill>
                  <a:schemeClr val="accent3">
                    <a:lumMod val="75000"/>
                  </a:schemeClr>
                </a:solidFill>
              </a:rPr>
              <a:t>触发器</a:t>
            </a:r>
            <a:endParaRPr lang="zh-CN" altLang="en-US" b="1" dirty="0">
              <a:solidFill>
                <a:schemeClr val="accent3">
                  <a:lumMod val="75000"/>
                </a:schemeClr>
              </a:solidFill>
            </a:endParaRPr>
          </a:p>
        </p:txBody>
      </p:sp>
      <p:pic>
        <p:nvPicPr>
          <p:cNvPr id="11" name="图片 10"/>
          <p:cNvPicPr>
            <a:picLocks noChangeAspect="1"/>
          </p:cNvPicPr>
          <p:nvPr/>
        </p:nvPicPr>
        <p:blipFill>
          <a:blip r:embed="rId2"/>
          <a:stretch>
            <a:fillRect/>
          </a:stretch>
        </p:blipFill>
        <p:spPr>
          <a:xfrm>
            <a:off x="685800" y="1201511"/>
            <a:ext cx="1526446" cy="1685925"/>
          </a:xfrm>
          <a:prstGeom prst="rect">
            <a:avLst/>
          </a:prstGeom>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645325"/>
            <a:ext cx="5334000" cy="230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1600200" y="5972768"/>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t>7476</a:t>
            </a:r>
            <a:r>
              <a:rPr lang="zh-CN" altLang="en-US" dirty="0"/>
              <a:t>工作模式和真值表</a:t>
            </a:r>
            <a:endParaRPr lang="zh-CN" altLang="en-US" dirty="0"/>
          </a:p>
        </p:txBody>
      </p:sp>
      <p:pic>
        <p:nvPicPr>
          <p:cNvPr id="14" name="图片 13"/>
          <p:cNvPicPr>
            <a:picLocks noChangeAspect="1"/>
          </p:cNvPicPr>
          <p:nvPr/>
        </p:nvPicPr>
        <p:blipFill>
          <a:blip r:embed="rId4"/>
          <a:stretch>
            <a:fillRect/>
          </a:stretch>
        </p:blipFill>
        <p:spPr>
          <a:xfrm>
            <a:off x="990600" y="2737024"/>
            <a:ext cx="2819400" cy="637430"/>
          </a:xfrm>
          <a:prstGeom prst="rect">
            <a:avLst/>
          </a:prstGeom>
        </p:spPr>
      </p:pic>
      <p:cxnSp>
        <p:nvCxnSpPr>
          <p:cNvPr id="16" name="直接连接符 15"/>
          <p:cNvCxnSpPr/>
          <p:nvPr/>
        </p:nvCxnSpPr>
        <p:spPr>
          <a:xfrm flipV="1">
            <a:off x="5791200" y="4947365"/>
            <a:ext cx="484412" cy="386635"/>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cxnSp>
        <p:nvCxnSpPr>
          <p:cNvPr id="17" name="直接连接符 16"/>
          <p:cNvCxnSpPr/>
          <p:nvPr/>
        </p:nvCxnSpPr>
        <p:spPr>
          <a:xfrm flipV="1">
            <a:off x="5830206" y="5424143"/>
            <a:ext cx="534301" cy="197512"/>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sp>
        <p:nvSpPr>
          <p:cNvPr id="18" name="矩形 17"/>
          <p:cNvSpPr/>
          <p:nvPr/>
        </p:nvSpPr>
        <p:spPr>
          <a:xfrm>
            <a:off x="6400318" y="5640796"/>
            <a:ext cx="646331" cy="369332"/>
          </a:xfrm>
          <a:prstGeom prst="rect">
            <a:avLst/>
          </a:prstGeom>
        </p:spPr>
        <p:txBody>
          <a:bodyPr wrap="none">
            <a:spAutoFit/>
          </a:bodyPr>
          <a:lstStyle/>
          <a:p>
            <a:r>
              <a:rPr lang="zh-CN" altLang="en-US" b="1" dirty="0">
                <a:solidFill>
                  <a:srgbClr val="0070C0"/>
                </a:solidFill>
              </a:rPr>
              <a:t>保持</a:t>
            </a:r>
            <a:endParaRPr lang="zh-CN" altLang="en-US" b="1" dirty="0">
              <a:solidFill>
                <a:srgbClr val="0070C0"/>
              </a:solidFill>
            </a:endParaRPr>
          </a:p>
        </p:txBody>
      </p:sp>
      <p:sp>
        <p:nvSpPr>
          <p:cNvPr id="28" name="矩形 27"/>
          <p:cNvSpPr/>
          <p:nvPr/>
        </p:nvSpPr>
        <p:spPr>
          <a:xfrm>
            <a:off x="6400318" y="5209383"/>
            <a:ext cx="646331" cy="369332"/>
          </a:xfrm>
          <a:prstGeom prst="rect">
            <a:avLst/>
          </a:prstGeom>
        </p:spPr>
        <p:txBody>
          <a:bodyPr wrap="none">
            <a:spAutoFit/>
          </a:bodyPr>
          <a:lstStyle/>
          <a:p>
            <a:r>
              <a:rPr lang="zh-CN" altLang="en-US" b="1" dirty="0">
                <a:solidFill>
                  <a:srgbClr val="0070C0"/>
                </a:solidFill>
              </a:rPr>
              <a:t>置位</a:t>
            </a:r>
            <a:endParaRPr lang="zh-CN" altLang="en-US" b="1" dirty="0">
              <a:solidFill>
                <a:srgbClr val="0070C0"/>
              </a:solidFill>
            </a:endParaRPr>
          </a:p>
        </p:txBody>
      </p:sp>
      <p:sp>
        <p:nvSpPr>
          <p:cNvPr id="29" name="矩形 28"/>
          <p:cNvSpPr/>
          <p:nvPr/>
        </p:nvSpPr>
        <p:spPr>
          <a:xfrm>
            <a:off x="6400318" y="4762699"/>
            <a:ext cx="646331" cy="369332"/>
          </a:xfrm>
          <a:prstGeom prst="rect">
            <a:avLst/>
          </a:prstGeom>
        </p:spPr>
        <p:txBody>
          <a:bodyPr wrap="square">
            <a:spAutoFit/>
          </a:bodyPr>
          <a:lstStyle/>
          <a:p>
            <a:r>
              <a:rPr lang="zh-CN" altLang="en-US" b="1" dirty="0">
                <a:solidFill>
                  <a:srgbClr val="0070C0"/>
                </a:solidFill>
              </a:rPr>
              <a:t>复位</a:t>
            </a:r>
            <a:endParaRPr lang="zh-CN" altLang="en-US" b="1" dirty="0">
              <a:solidFill>
                <a:srgbClr val="0070C0"/>
              </a:solidFill>
            </a:endParaRPr>
          </a:p>
        </p:txBody>
      </p:sp>
      <p:cxnSp>
        <p:nvCxnSpPr>
          <p:cNvPr id="32" name="直接连接符 31"/>
          <p:cNvCxnSpPr>
            <a:endCxn id="18" idx="1"/>
          </p:cNvCxnSpPr>
          <p:nvPr/>
        </p:nvCxnSpPr>
        <p:spPr>
          <a:xfrm>
            <a:off x="5830206" y="5825462"/>
            <a:ext cx="570112" cy="0"/>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2825" y="2286000"/>
            <a:ext cx="2776538"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5334000" y="5557961"/>
            <a:ext cx="3009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t>图</a:t>
            </a:r>
            <a:r>
              <a:rPr lang="en-US" altLang="zh-CN" dirty="0"/>
              <a:t>5-4    7476</a:t>
            </a:r>
            <a:r>
              <a:rPr lang="zh-CN" altLang="en-US" dirty="0"/>
              <a:t>管脚图</a:t>
            </a:r>
            <a:endParaRPr lang="zh-CN" altLang="en-US" dirty="0"/>
          </a:p>
        </p:txBody>
      </p:sp>
      <p:sp>
        <p:nvSpPr>
          <p:cNvPr id="10" name="Text Box 6"/>
          <p:cNvSpPr txBox="1">
            <a:spLocks noChangeArrowheads="1"/>
          </p:cNvSpPr>
          <p:nvPr/>
        </p:nvSpPr>
        <p:spPr bwMode="auto">
          <a:xfrm>
            <a:off x="341022" y="777531"/>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solidFill>
                  <a:schemeClr val="accent3">
                    <a:lumMod val="75000"/>
                  </a:schemeClr>
                </a:solidFill>
              </a:rPr>
              <a:t>7476 JK</a:t>
            </a:r>
            <a:r>
              <a:rPr lang="zh-CN" altLang="en-US" b="1" dirty="0">
                <a:solidFill>
                  <a:schemeClr val="accent3">
                    <a:lumMod val="75000"/>
                  </a:schemeClr>
                </a:solidFill>
              </a:rPr>
              <a:t>触发器</a:t>
            </a:r>
            <a:endParaRPr lang="zh-CN" altLang="en-US" b="1" dirty="0">
              <a:solidFill>
                <a:schemeClr val="accent3">
                  <a:lumMod val="75000"/>
                </a:schemeClr>
              </a:solidFill>
            </a:endParaRPr>
          </a:p>
        </p:txBody>
      </p:sp>
      <p:pic>
        <p:nvPicPr>
          <p:cNvPr id="14" name="Picture 4" descr="7476lj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46" y="2341295"/>
            <a:ext cx="5354771"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p:cNvSpPr txBox="1">
            <a:spLocks noChangeArrowheads="1"/>
          </p:cNvSpPr>
          <p:nvPr/>
        </p:nvSpPr>
        <p:spPr bwMode="auto">
          <a:xfrm>
            <a:off x="1343932" y="555796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t>7476</a:t>
            </a:r>
            <a:r>
              <a:rPr lang="zh-CN" altLang="en-US"/>
              <a:t>逻辑图</a:t>
            </a:r>
            <a:endParaRPr lang="zh-CN" altLang="en-US"/>
          </a:p>
        </p:txBody>
      </p:sp>
      <p:cxnSp>
        <p:nvCxnSpPr>
          <p:cNvPr id="16" name="直接连接符 15"/>
          <p:cNvCxnSpPr/>
          <p:nvPr/>
        </p:nvCxnSpPr>
        <p:spPr>
          <a:xfrm flipH="1">
            <a:off x="5581650" y="3733800"/>
            <a:ext cx="287655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p:cNvSpPr txBox="1">
            <a:spLocks noChangeArrowheads="1"/>
          </p:cNvSpPr>
          <p:nvPr/>
        </p:nvSpPr>
        <p:spPr bwMode="auto">
          <a:xfrm>
            <a:off x="609600" y="1219200"/>
            <a:ext cx="83058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t>实验内容</a:t>
            </a:r>
            <a:endParaRPr lang="zh-CN" altLang="en-US" sz="2400" b="1" dirty="0"/>
          </a:p>
          <a:p>
            <a:pPr eaLnBrk="1" hangingPunct="1">
              <a:spcBef>
                <a:spcPct val="50000"/>
              </a:spcBef>
            </a:pPr>
            <a:r>
              <a:rPr lang="en-US" altLang="zh-CN" dirty="0"/>
              <a:t>1</a:t>
            </a:r>
            <a:r>
              <a:rPr lang="zh-CN" altLang="en-US" dirty="0"/>
              <a:t>、用</a:t>
            </a:r>
            <a:r>
              <a:rPr lang="en-US" altLang="zh-CN" dirty="0"/>
              <a:t>7400</a:t>
            </a:r>
            <a:r>
              <a:rPr lang="zh-CN" altLang="en-US" dirty="0"/>
              <a:t>构成基本</a:t>
            </a:r>
            <a:r>
              <a:rPr lang="en-US" altLang="zh-CN" dirty="0"/>
              <a:t>RS</a:t>
            </a:r>
            <a:r>
              <a:rPr lang="zh-CN" altLang="en-US" dirty="0"/>
              <a:t>触发器和时钟型</a:t>
            </a:r>
            <a:r>
              <a:rPr lang="en-US" altLang="zh-CN" dirty="0"/>
              <a:t>RS</a:t>
            </a:r>
            <a:r>
              <a:rPr lang="zh-CN" altLang="en-US" dirty="0"/>
              <a:t>触发器（即同步</a:t>
            </a:r>
            <a:r>
              <a:rPr lang="en-US" altLang="zh-CN" dirty="0"/>
              <a:t>RS</a:t>
            </a:r>
            <a:r>
              <a:rPr lang="zh-CN" altLang="en-US" dirty="0"/>
              <a:t>触发器），输出端连接</a:t>
            </a:r>
            <a:r>
              <a:rPr lang="en-US" altLang="zh-CN" dirty="0"/>
              <a:t>LED</a:t>
            </a:r>
            <a:r>
              <a:rPr lang="zh-CN" altLang="en-US" dirty="0"/>
              <a:t>灯，输入端</a:t>
            </a:r>
            <a:r>
              <a:rPr lang="en-US" altLang="zh-CN" dirty="0"/>
              <a:t>R</a:t>
            </a:r>
            <a:r>
              <a:rPr lang="zh-CN" altLang="en-US" dirty="0"/>
              <a:t>、</a:t>
            </a:r>
            <a:r>
              <a:rPr lang="en-US" altLang="zh-CN" dirty="0"/>
              <a:t>S</a:t>
            </a:r>
            <a:r>
              <a:rPr lang="zh-CN" altLang="en-US" dirty="0"/>
              <a:t>用逻辑开关控制，做出其状态表。</a:t>
            </a:r>
            <a:endParaRPr lang="zh-CN" altLang="en-US" dirty="0"/>
          </a:p>
          <a:p>
            <a:pPr eaLnBrk="1" hangingPunct="1">
              <a:spcBef>
                <a:spcPct val="50000"/>
              </a:spcBef>
            </a:pPr>
            <a:r>
              <a:rPr lang="en-US" altLang="zh-CN" dirty="0"/>
              <a:t>2</a:t>
            </a:r>
            <a:r>
              <a:rPr lang="zh-CN" altLang="en-US" dirty="0"/>
              <a:t>、</a:t>
            </a:r>
            <a:r>
              <a:rPr lang="en-US" altLang="zh-CN" dirty="0"/>
              <a:t>7474</a:t>
            </a:r>
            <a:r>
              <a:rPr lang="zh-CN" altLang="en-US" dirty="0"/>
              <a:t>为</a:t>
            </a:r>
            <a:r>
              <a:rPr lang="en-US" altLang="zh-CN" dirty="0"/>
              <a:t>D</a:t>
            </a:r>
            <a:r>
              <a:rPr lang="zh-CN" altLang="en-US" dirty="0"/>
              <a:t>触发器，接好电路，检测其逻辑功能，在</a:t>
            </a:r>
            <a:r>
              <a:rPr lang="en-US" altLang="zh-CN" dirty="0"/>
              <a:t>CP</a:t>
            </a:r>
            <a:r>
              <a:rPr lang="zh-CN" altLang="en-US" dirty="0"/>
              <a:t>端输入连续脉冲（</a:t>
            </a:r>
            <a:r>
              <a:rPr lang="en-US" altLang="zh-CN" dirty="0"/>
              <a:t>TTL</a:t>
            </a:r>
            <a:r>
              <a:rPr lang="zh-CN" altLang="en-US" dirty="0"/>
              <a:t>方波），观察记录</a:t>
            </a:r>
            <a:r>
              <a:rPr lang="en-US" altLang="zh-CN" dirty="0"/>
              <a:t>D=1</a:t>
            </a:r>
            <a:r>
              <a:rPr lang="zh-CN" altLang="en-US" dirty="0"/>
              <a:t>，</a:t>
            </a:r>
            <a:r>
              <a:rPr lang="en-US" altLang="zh-CN" dirty="0"/>
              <a:t>D=0</a:t>
            </a:r>
            <a:r>
              <a:rPr lang="zh-CN" altLang="en-US" dirty="0"/>
              <a:t>，</a:t>
            </a:r>
            <a:r>
              <a:rPr lang="en-US" altLang="zh-CN" dirty="0"/>
              <a:t>D=    </a:t>
            </a:r>
            <a:r>
              <a:rPr lang="zh-CN" altLang="en-US" dirty="0"/>
              <a:t>时的输出波形，将时钟信号与输出波形对照，观察触发翻转时刻，解释</a:t>
            </a:r>
            <a:r>
              <a:rPr lang="en-US" altLang="zh-CN" dirty="0"/>
              <a:t>D</a:t>
            </a:r>
            <a:r>
              <a:rPr lang="zh-CN" altLang="en-US" dirty="0"/>
              <a:t>触发器的特点。</a:t>
            </a:r>
            <a:endParaRPr lang="zh-CN" altLang="en-US" dirty="0"/>
          </a:p>
          <a:p>
            <a:pPr eaLnBrk="1" hangingPunct="1">
              <a:spcBef>
                <a:spcPct val="50000"/>
              </a:spcBef>
            </a:pPr>
            <a:r>
              <a:rPr lang="en-US" altLang="zh-CN" dirty="0"/>
              <a:t>3</a:t>
            </a:r>
            <a:r>
              <a:rPr lang="zh-CN" altLang="en-US" dirty="0"/>
              <a:t>、</a:t>
            </a:r>
            <a:r>
              <a:rPr lang="en-US" altLang="zh-CN" dirty="0"/>
              <a:t>7476</a:t>
            </a:r>
            <a:r>
              <a:rPr lang="zh-CN" altLang="en-US" dirty="0"/>
              <a:t>为</a:t>
            </a:r>
            <a:r>
              <a:rPr lang="en-US" altLang="zh-CN" dirty="0"/>
              <a:t>JK</a:t>
            </a:r>
            <a:r>
              <a:rPr lang="zh-CN" altLang="en-US" dirty="0"/>
              <a:t>触发器，连接电路，在</a:t>
            </a:r>
            <a:r>
              <a:rPr lang="en-US" altLang="zh-CN" dirty="0"/>
              <a:t>CP</a:t>
            </a:r>
            <a:r>
              <a:rPr lang="zh-CN" altLang="en-US" dirty="0"/>
              <a:t>端输入连续脉冲，分别设置</a:t>
            </a:r>
            <a:r>
              <a:rPr lang="en-US" altLang="zh-CN" dirty="0"/>
              <a:t>J=1</a:t>
            </a:r>
            <a:r>
              <a:rPr lang="zh-CN" altLang="en-US" dirty="0"/>
              <a:t>，</a:t>
            </a:r>
            <a:r>
              <a:rPr lang="en-US" altLang="zh-CN" dirty="0"/>
              <a:t>K=0</a:t>
            </a:r>
            <a:r>
              <a:rPr lang="zh-CN" altLang="en-US" dirty="0"/>
              <a:t>；</a:t>
            </a:r>
            <a:r>
              <a:rPr lang="en-US" altLang="zh-CN" dirty="0"/>
              <a:t>J=0</a:t>
            </a:r>
            <a:r>
              <a:rPr lang="zh-CN" altLang="en-US" dirty="0"/>
              <a:t>，</a:t>
            </a:r>
            <a:r>
              <a:rPr lang="en-US" altLang="zh-CN" dirty="0"/>
              <a:t>K=1</a:t>
            </a:r>
            <a:r>
              <a:rPr lang="zh-CN" altLang="en-US" dirty="0"/>
              <a:t>；</a:t>
            </a:r>
            <a:r>
              <a:rPr lang="en-US" altLang="zh-CN" dirty="0"/>
              <a:t>J=1</a:t>
            </a:r>
            <a:r>
              <a:rPr lang="zh-CN" altLang="en-US" dirty="0"/>
              <a:t>，</a:t>
            </a:r>
            <a:r>
              <a:rPr lang="en-US" altLang="zh-CN" dirty="0"/>
              <a:t>K=1</a:t>
            </a:r>
            <a:r>
              <a:rPr lang="zh-CN" altLang="en-US" dirty="0"/>
              <a:t>时，</a:t>
            </a:r>
            <a:r>
              <a:rPr lang="en-US" altLang="zh-CN" dirty="0"/>
              <a:t>7476</a:t>
            </a:r>
            <a:r>
              <a:rPr lang="zh-CN" altLang="en-US" dirty="0"/>
              <a:t>对应的输出波形，并将时钟信号与输出波形对照，观察出发翻转时刻，解释</a:t>
            </a:r>
            <a:r>
              <a:rPr lang="en-US" altLang="zh-CN" dirty="0"/>
              <a:t>JK</a:t>
            </a:r>
            <a:r>
              <a:rPr lang="zh-CN" altLang="en-US" dirty="0"/>
              <a:t>触发器特点。</a:t>
            </a:r>
            <a:endParaRPr lang="zh-CN" altLang="en-US" dirty="0"/>
          </a:p>
          <a:p>
            <a:pPr eaLnBrk="1" hangingPunct="1">
              <a:spcBef>
                <a:spcPct val="50000"/>
              </a:spcBef>
            </a:pPr>
            <a:r>
              <a:rPr lang="en-US" altLang="zh-CN" dirty="0"/>
              <a:t>4</a:t>
            </a:r>
            <a:r>
              <a:rPr lang="zh-CN" altLang="en-US" dirty="0"/>
              <a:t>、用</a:t>
            </a:r>
            <a:r>
              <a:rPr lang="en-US" altLang="zh-CN" dirty="0"/>
              <a:t>D</a:t>
            </a:r>
            <a:r>
              <a:rPr lang="zh-CN" altLang="en-US" dirty="0"/>
              <a:t>触发器</a:t>
            </a:r>
            <a:r>
              <a:rPr lang="en-US" altLang="zh-CN" dirty="0"/>
              <a:t>7474</a:t>
            </a:r>
            <a:r>
              <a:rPr lang="zh-CN" altLang="en-US" dirty="0"/>
              <a:t>实现两位二进制加法计数器。</a:t>
            </a:r>
            <a:endParaRPr lang="zh-CN" altLang="en-US" dirty="0"/>
          </a:p>
          <a:p>
            <a:pPr eaLnBrk="1" hangingPunct="1">
              <a:spcBef>
                <a:spcPct val="50000"/>
              </a:spcBef>
            </a:pPr>
            <a:r>
              <a:rPr lang="en-US" altLang="zh-CN" dirty="0"/>
              <a:t>5</a:t>
            </a:r>
            <a:r>
              <a:rPr lang="zh-CN" altLang="en-US" dirty="0"/>
              <a:t>、如何连接电路将</a:t>
            </a:r>
            <a:r>
              <a:rPr lang="en-US" altLang="zh-CN" dirty="0"/>
              <a:t>D</a:t>
            </a:r>
            <a:r>
              <a:rPr lang="zh-CN" altLang="en-US" dirty="0"/>
              <a:t>触发器和</a:t>
            </a:r>
            <a:r>
              <a:rPr lang="en-US" altLang="zh-CN" dirty="0"/>
              <a:t>JK</a:t>
            </a:r>
            <a:r>
              <a:rPr lang="zh-CN" altLang="en-US" dirty="0"/>
              <a:t>触发器相互转换。</a:t>
            </a:r>
            <a:endParaRPr lang="zh-CN" altLang="en-US" dirty="0"/>
          </a:p>
          <a:p>
            <a:pPr eaLnBrk="1" hangingPunct="1">
              <a:spcBef>
                <a:spcPct val="50000"/>
              </a:spcBef>
            </a:pPr>
            <a:r>
              <a:rPr lang="en-US" altLang="zh-CN" dirty="0"/>
              <a:t>6</a:t>
            </a:r>
            <a:r>
              <a:rPr lang="zh-CN" altLang="en-US" dirty="0"/>
              <a:t>、（选作）用</a:t>
            </a:r>
            <a:r>
              <a:rPr lang="en-US" altLang="zh-CN" dirty="0"/>
              <a:t>7400</a:t>
            </a:r>
            <a:r>
              <a:rPr lang="zh-CN" altLang="en-US" dirty="0"/>
              <a:t>和</a:t>
            </a:r>
            <a:r>
              <a:rPr lang="en-US" altLang="zh-CN" dirty="0"/>
              <a:t>7474</a:t>
            </a:r>
            <a:r>
              <a:rPr lang="zh-CN" altLang="en-US" dirty="0"/>
              <a:t>做一个单脉冲产生电路，每按一次按键</a:t>
            </a:r>
            <a:r>
              <a:rPr lang="en-US" altLang="zh-CN" dirty="0"/>
              <a:t>S</a:t>
            </a:r>
            <a:r>
              <a:rPr lang="zh-CN" altLang="en-US" dirty="0"/>
              <a:t>，电路输出一个脉冲，</a:t>
            </a:r>
            <a:r>
              <a:rPr lang="en-US" altLang="zh-CN" dirty="0"/>
              <a:t>LED</a:t>
            </a:r>
            <a:r>
              <a:rPr lang="zh-CN" altLang="en-US" dirty="0"/>
              <a:t>灯闪一下。</a:t>
            </a:r>
            <a:endParaRPr lang="zh-CN" altLang="en-US" dirty="0"/>
          </a:p>
        </p:txBody>
      </p:sp>
      <p:graphicFrame>
        <p:nvGraphicFramePr>
          <p:cNvPr id="1026" name="Object 5"/>
          <p:cNvGraphicFramePr>
            <a:graphicFrameLocks noGrp="1" noChangeAspect="1"/>
          </p:cNvGraphicFramePr>
          <p:nvPr>
            <p:ph sz="half" idx="1"/>
          </p:nvPr>
        </p:nvGraphicFramePr>
        <p:xfrm>
          <a:off x="5308607" y="2838448"/>
          <a:ext cx="192087" cy="304800"/>
        </p:xfrm>
        <a:graphic>
          <a:graphicData uri="http://schemas.openxmlformats.org/presentationml/2006/ole">
            <mc:AlternateContent xmlns:mc="http://schemas.openxmlformats.org/markup-compatibility/2006">
              <mc:Choice xmlns:v="urn:schemas-microsoft-com:vml" Requires="v">
                <p:oleObj spid="_x0000_s1025" name="Equation" r:id="rId1" imgW="3657600" imgH="5791200" progId="">
                  <p:embed/>
                </p:oleObj>
              </mc:Choice>
              <mc:Fallback>
                <p:oleObj name="Equation" r:id="rId1" imgW="3657600" imgH="5791200" progId="">
                  <p:embed/>
                  <p:pic>
                    <p:nvPicPr>
                      <p:cNvPr id="0" name="图片 1024"/>
                      <p:cNvPicPr>
                        <a:picLocks noGrp="1" noChangeAspect="1"/>
                      </p:cNvPicPr>
                      <p:nvPr/>
                    </p:nvPicPr>
                    <p:blipFill>
                      <a:blip r:embed="rId2"/>
                      <a:stretch>
                        <a:fillRect/>
                      </a:stretch>
                    </p:blipFill>
                    <p:spPr>
                      <a:xfrm>
                        <a:off x="5308607" y="2838448"/>
                        <a:ext cx="192087" cy="304800"/>
                      </a:xfrm>
                      <a:prstGeom prst="rect">
                        <a:avLst/>
                      </a:prstGeom>
                      <a:noFill/>
                      <a:ln w="9525">
                        <a:noFill/>
                      </a:ln>
                    </p:spPr>
                  </p:pic>
                </p:oleObj>
              </mc:Fallback>
            </mc:AlternateContent>
          </a:graphicData>
        </a:graphic>
      </p:graphicFrame>
      <p:sp>
        <p:nvSpPr>
          <p:cNvPr id="2" name="页脚占位符 1"/>
          <p:cNvSpPr>
            <a:spLocks noGrp="1"/>
          </p:cNvSpPr>
          <p:nvPr>
            <p:ph type="ftr" sz="quarter" idx="11"/>
          </p:nvPr>
        </p:nvSpPr>
        <p:spPr/>
        <p:txBody>
          <a:bodyPr/>
          <a:lstStyle/>
          <a:p>
            <a:pPr>
              <a:defRPr/>
            </a:pPr>
            <a:r>
              <a:rPr lang="zh-CN" altLang="en-US" sz="1400" dirty="0"/>
              <a:t>实验五 双稳态触发器</a:t>
            </a:r>
            <a:endParaRPr lang="en-US" altLang="zh-CN" sz="1400" dirty="0"/>
          </a:p>
        </p:txBody>
      </p:sp>
      <p:sp>
        <p:nvSpPr>
          <p:cNvPr id="3" name="灯片编号占位符 2"/>
          <p:cNvSpPr>
            <a:spLocks noGrp="1"/>
          </p:cNvSpPr>
          <p:nvPr>
            <p:ph type="sldNum" sz="quarter" idx="12"/>
          </p:nvPr>
        </p:nvSpPr>
        <p:spPr/>
        <p:txBody>
          <a:bodyPr/>
          <a:lstStyle/>
          <a:p>
            <a:fld id="{F598DD07-C639-4C3A-B854-F40BF7AAF82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b="54302"/>
          <a:stretch>
            <a:fillRect/>
          </a:stretch>
        </p:blipFill>
        <p:spPr>
          <a:xfrm>
            <a:off x="1078543" y="2975360"/>
            <a:ext cx="7473524" cy="1828800"/>
          </a:xfrm>
          <a:prstGeom prst="rect">
            <a:avLst/>
          </a:prstGeom>
        </p:spPr>
      </p:pic>
      <p:sp>
        <p:nvSpPr>
          <p:cNvPr id="5" name="页脚占位符 4"/>
          <p:cNvSpPr>
            <a:spLocks noGrp="1"/>
          </p:cNvSpPr>
          <p:nvPr>
            <p:ph type="ftr" sz="quarter" idx="11"/>
          </p:nvPr>
        </p:nvSpPr>
        <p:spPr/>
        <p:txBody>
          <a:bodyPr/>
          <a:lstStyle/>
          <a:p>
            <a:pPr>
              <a:defRPr/>
            </a:pPr>
            <a:r>
              <a:rPr lang="zh-CN" altLang="en-US"/>
              <a:t>实验五 双稳态触发器</a:t>
            </a:r>
            <a:endParaRPr lang="en-US" altLang="zh-CN"/>
          </a:p>
        </p:txBody>
      </p:sp>
      <p:sp>
        <p:nvSpPr>
          <p:cNvPr id="6" name="灯片编号占位符 5"/>
          <p:cNvSpPr>
            <a:spLocks noGrp="1"/>
          </p:cNvSpPr>
          <p:nvPr>
            <p:ph type="sldNum" sz="quarter" idx="12"/>
          </p:nvPr>
        </p:nvSpPr>
        <p:spPr/>
        <p:txBody>
          <a:bodyPr/>
          <a:lstStyle/>
          <a:p>
            <a:fld id="{F598DD07-C639-4C3A-B854-F40BF7AAF82F}" type="slidenum">
              <a:rPr lang="en-US" altLang="zh-CN" smtClean="0"/>
            </a:fld>
            <a:endParaRPr lang="en-US" altLang="zh-CN"/>
          </a:p>
        </p:txBody>
      </p:sp>
      <p:sp>
        <p:nvSpPr>
          <p:cNvPr id="7" name="Text Box 6"/>
          <p:cNvSpPr txBox="1">
            <a:spLocks noChangeArrowheads="1"/>
          </p:cNvSpPr>
          <p:nvPr/>
        </p:nvSpPr>
        <p:spPr bwMode="auto">
          <a:xfrm>
            <a:off x="685800" y="790468"/>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solidFill>
                  <a:schemeClr val="accent3">
                    <a:lumMod val="75000"/>
                  </a:schemeClr>
                </a:solidFill>
              </a:rPr>
              <a:t>D</a:t>
            </a:r>
            <a:r>
              <a:rPr lang="zh-CN" altLang="en-US" b="1" dirty="0">
                <a:solidFill>
                  <a:schemeClr val="accent3">
                    <a:lumMod val="75000"/>
                  </a:schemeClr>
                </a:solidFill>
              </a:rPr>
              <a:t>和</a:t>
            </a:r>
            <a:r>
              <a:rPr lang="en-US" altLang="zh-CN" b="1" dirty="0">
                <a:solidFill>
                  <a:schemeClr val="accent3">
                    <a:lumMod val="75000"/>
                  </a:schemeClr>
                </a:solidFill>
              </a:rPr>
              <a:t>JK</a:t>
            </a:r>
            <a:r>
              <a:rPr lang="zh-CN" altLang="en-US" b="1" dirty="0">
                <a:solidFill>
                  <a:schemeClr val="accent3">
                    <a:lumMod val="75000"/>
                  </a:schemeClr>
                </a:solidFill>
              </a:rPr>
              <a:t>的应用和转换</a:t>
            </a:r>
            <a:endParaRPr lang="zh-CN" altLang="en-US" b="1" dirty="0">
              <a:solidFill>
                <a:schemeClr val="accent3">
                  <a:lumMod val="75000"/>
                </a:schemeClr>
              </a:solidFill>
            </a:endParaRPr>
          </a:p>
        </p:txBody>
      </p:sp>
      <p:sp>
        <p:nvSpPr>
          <p:cNvPr id="8" name="矩形 7"/>
          <p:cNvSpPr/>
          <p:nvPr/>
        </p:nvSpPr>
        <p:spPr>
          <a:xfrm>
            <a:off x="1524000" y="1295400"/>
            <a:ext cx="4488729" cy="369332"/>
          </a:xfrm>
          <a:prstGeom prst="rect">
            <a:avLst/>
          </a:prstGeom>
        </p:spPr>
        <p:txBody>
          <a:bodyPr wrap="none">
            <a:spAutoFit/>
          </a:bodyPr>
          <a:lstStyle/>
          <a:p>
            <a:r>
              <a:rPr lang="zh-CN" altLang="en-US" dirty="0">
                <a:solidFill>
                  <a:srgbClr val="0070C0"/>
                </a:solidFill>
              </a:rPr>
              <a:t>用</a:t>
            </a:r>
            <a:r>
              <a:rPr lang="en-US" altLang="zh-CN" dirty="0">
                <a:solidFill>
                  <a:srgbClr val="0070C0"/>
                </a:solidFill>
              </a:rPr>
              <a:t>D</a:t>
            </a:r>
            <a:r>
              <a:rPr lang="zh-CN" altLang="en-US" dirty="0">
                <a:solidFill>
                  <a:srgbClr val="0070C0"/>
                </a:solidFill>
              </a:rPr>
              <a:t>触发器</a:t>
            </a:r>
            <a:r>
              <a:rPr lang="en-US" altLang="zh-CN" dirty="0">
                <a:solidFill>
                  <a:srgbClr val="0070C0"/>
                </a:solidFill>
              </a:rPr>
              <a:t>7474</a:t>
            </a:r>
            <a:r>
              <a:rPr lang="zh-CN" altLang="en-US" dirty="0">
                <a:solidFill>
                  <a:srgbClr val="0070C0"/>
                </a:solidFill>
              </a:rPr>
              <a:t>实现两位二进制加法计数器</a:t>
            </a:r>
            <a:endParaRPr lang="zh-CN" altLang="en-US" dirty="0">
              <a:solidFill>
                <a:srgbClr val="0070C0"/>
              </a:solidFill>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27967" b="15464"/>
          <a:stretch>
            <a:fillRect/>
          </a:stretch>
        </p:blipFill>
        <p:spPr>
          <a:xfrm>
            <a:off x="609600" y="1937836"/>
            <a:ext cx="1651000" cy="1491164"/>
          </a:xfrm>
          <a:prstGeom prst="rect">
            <a:avLst/>
          </a:prstGeom>
        </p:spPr>
      </p:pic>
      <p:sp>
        <p:nvSpPr>
          <p:cNvPr id="10" name="矩形 9"/>
          <p:cNvSpPr/>
          <p:nvPr/>
        </p:nvSpPr>
        <p:spPr>
          <a:xfrm>
            <a:off x="2590800" y="2073552"/>
            <a:ext cx="5644724" cy="1200329"/>
          </a:xfrm>
          <a:prstGeom prst="rect">
            <a:avLst/>
          </a:prstGeom>
        </p:spPr>
        <p:txBody>
          <a:bodyPr wrap="square">
            <a:spAutoFit/>
          </a:bodyPr>
          <a:lstStyle/>
          <a:p>
            <a:r>
              <a:rPr lang="en-US" altLang="zh-CN" dirty="0">
                <a:solidFill>
                  <a:srgbClr val="333333"/>
                </a:solidFill>
                <a:latin typeface="PingFang SC"/>
              </a:rPr>
              <a:t>Step1</a:t>
            </a:r>
            <a:r>
              <a:rPr lang="zh-CN" altLang="en-US" dirty="0">
                <a:solidFill>
                  <a:srgbClr val="333333"/>
                </a:solidFill>
                <a:latin typeface="PingFang SC"/>
              </a:rPr>
              <a:t>：观察该系统输入输出波形可以确定该系统为时钟的四分频（</a:t>
            </a:r>
            <a:r>
              <a:rPr lang="en-US" altLang="zh-CN" dirty="0">
                <a:solidFill>
                  <a:srgbClr val="333333"/>
                </a:solidFill>
                <a:latin typeface="PingFang SC"/>
              </a:rPr>
              <a:t>2</a:t>
            </a:r>
            <a:r>
              <a:rPr lang="zh-CN" altLang="en-US" dirty="0">
                <a:solidFill>
                  <a:srgbClr val="333333"/>
                </a:solidFill>
                <a:latin typeface="PingFang SC"/>
              </a:rPr>
              <a:t>位</a:t>
            </a:r>
            <a:r>
              <a:rPr lang="en-US" altLang="zh-CN" dirty="0">
                <a:solidFill>
                  <a:srgbClr val="333333"/>
                </a:solidFill>
                <a:latin typeface="PingFang SC"/>
              </a:rPr>
              <a:t>2</a:t>
            </a:r>
            <a:r>
              <a:rPr lang="zh-CN" altLang="en-US" dirty="0">
                <a:solidFill>
                  <a:srgbClr val="333333"/>
                </a:solidFill>
                <a:latin typeface="PingFang SC"/>
              </a:rPr>
              <a:t>进制）</a:t>
            </a:r>
            <a:endParaRPr lang="en-US" altLang="zh-CN" dirty="0">
              <a:solidFill>
                <a:srgbClr val="333333"/>
              </a:solidFill>
              <a:latin typeface="PingFang SC"/>
            </a:endParaRPr>
          </a:p>
          <a:p>
            <a:r>
              <a:rPr lang="en-US" altLang="zh-CN" dirty="0">
                <a:solidFill>
                  <a:srgbClr val="333333"/>
                </a:solidFill>
                <a:latin typeface="PingFang SC"/>
              </a:rPr>
              <a:t>Step2</a:t>
            </a:r>
            <a:r>
              <a:rPr lang="zh-CN" altLang="en-US" dirty="0">
                <a:solidFill>
                  <a:srgbClr val="333333"/>
                </a:solidFill>
                <a:latin typeface="PingFang SC"/>
              </a:rPr>
              <a:t>：观察</a:t>
            </a:r>
            <a:r>
              <a:rPr lang="en-US" altLang="zh-CN" dirty="0">
                <a:solidFill>
                  <a:srgbClr val="333333"/>
                </a:solidFill>
                <a:latin typeface="PingFang SC"/>
              </a:rPr>
              <a:t>Q1Q0</a:t>
            </a:r>
            <a:r>
              <a:rPr lang="zh-CN" altLang="en-US" dirty="0">
                <a:solidFill>
                  <a:srgbClr val="333333"/>
                </a:solidFill>
                <a:latin typeface="PingFang SC"/>
              </a:rPr>
              <a:t>的输出特点</a:t>
            </a:r>
            <a:endParaRPr lang="en-US" altLang="zh-CN" dirty="0">
              <a:solidFill>
                <a:srgbClr val="333333"/>
              </a:solidFill>
              <a:latin typeface="PingFang SC"/>
            </a:endParaRPr>
          </a:p>
          <a:p>
            <a:r>
              <a:rPr lang="en-US" altLang="zh-CN" dirty="0">
                <a:solidFill>
                  <a:srgbClr val="333333"/>
                </a:solidFill>
                <a:latin typeface="PingFang SC"/>
              </a:rPr>
              <a:t>Step3</a:t>
            </a:r>
            <a:r>
              <a:rPr lang="zh-CN" altLang="en-US" dirty="0">
                <a:solidFill>
                  <a:srgbClr val="333333"/>
                </a:solidFill>
                <a:latin typeface="PingFang SC"/>
              </a:rPr>
              <a:t>：选择合适的输出，修改电路</a:t>
            </a:r>
            <a:endParaRPr lang="zh-CN" altLang="en-US" dirty="0"/>
          </a:p>
        </p:txBody>
      </p:sp>
      <p:grpSp>
        <p:nvGrpSpPr>
          <p:cNvPr id="21" name="组合 20"/>
          <p:cNvGrpSpPr/>
          <p:nvPr/>
        </p:nvGrpSpPr>
        <p:grpSpPr>
          <a:xfrm>
            <a:off x="3505200" y="3977306"/>
            <a:ext cx="1716479" cy="826854"/>
            <a:chOff x="3768364" y="4267039"/>
            <a:chExt cx="1716479" cy="826854"/>
          </a:xfrm>
        </p:grpSpPr>
        <p:sp>
          <p:nvSpPr>
            <p:cNvPr id="13" name="文本框 12"/>
            <p:cNvSpPr txBox="1"/>
            <p:nvPr/>
          </p:nvSpPr>
          <p:spPr>
            <a:xfrm>
              <a:off x="3768364" y="4267200"/>
              <a:ext cx="301686" cy="369332"/>
            </a:xfrm>
            <a:prstGeom prst="rect">
              <a:avLst/>
            </a:prstGeom>
            <a:noFill/>
          </p:spPr>
          <p:txBody>
            <a:bodyPr wrap="none" rtlCol="0">
              <a:spAutoFit/>
            </a:bodyPr>
            <a:lstStyle/>
            <a:p>
              <a:r>
                <a:rPr lang="en-US" altLang="zh-CN" dirty="0">
                  <a:ln>
                    <a:solidFill>
                      <a:srgbClr val="FF0000"/>
                    </a:solidFill>
                  </a:ln>
                  <a:solidFill>
                    <a:srgbClr val="FF0000"/>
                  </a:solidFill>
                </a:rPr>
                <a:t>0</a:t>
              </a:r>
              <a:endParaRPr lang="zh-CN" altLang="en-US" dirty="0">
                <a:ln>
                  <a:solidFill>
                    <a:srgbClr val="FF0000"/>
                  </a:solidFill>
                </a:ln>
                <a:solidFill>
                  <a:srgbClr val="FF0000"/>
                </a:solidFill>
              </a:endParaRPr>
            </a:p>
          </p:txBody>
        </p:sp>
        <p:sp>
          <p:nvSpPr>
            <p:cNvPr id="14" name="文本框 13"/>
            <p:cNvSpPr txBox="1"/>
            <p:nvPr/>
          </p:nvSpPr>
          <p:spPr>
            <a:xfrm>
              <a:off x="4270314" y="4267200"/>
              <a:ext cx="301686" cy="369332"/>
            </a:xfrm>
            <a:prstGeom prst="rect">
              <a:avLst/>
            </a:prstGeom>
            <a:noFill/>
          </p:spPr>
          <p:txBody>
            <a:bodyPr wrap="none" rtlCol="0">
              <a:spAutoFit/>
            </a:bodyPr>
            <a:lstStyle/>
            <a:p>
              <a:r>
                <a:rPr lang="en-US" altLang="zh-CN" dirty="0">
                  <a:ln>
                    <a:solidFill>
                      <a:srgbClr val="FF0000"/>
                    </a:solidFill>
                  </a:ln>
                  <a:solidFill>
                    <a:srgbClr val="FF0000"/>
                  </a:solidFill>
                </a:rPr>
                <a:t>1</a:t>
              </a:r>
              <a:endParaRPr lang="zh-CN" altLang="en-US" dirty="0">
                <a:ln>
                  <a:solidFill>
                    <a:srgbClr val="FF0000"/>
                  </a:solidFill>
                </a:ln>
                <a:solidFill>
                  <a:srgbClr val="FF0000"/>
                </a:solidFill>
              </a:endParaRPr>
            </a:p>
          </p:txBody>
        </p:sp>
        <p:sp>
          <p:nvSpPr>
            <p:cNvPr id="15" name="文本框 14"/>
            <p:cNvSpPr txBox="1"/>
            <p:nvPr/>
          </p:nvSpPr>
          <p:spPr>
            <a:xfrm>
              <a:off x="5183157" y="4267200"/>
              <a:ext cx="301686" cy="369332"/>
            </a:xfrm>
            <a:prstGeom prst="rect">
              <a:avLst/>
            </a:prstGeom>
            <a:noFill/>
          </p:spPr>
          <p:txBody>
            <a:bodyPr wrap="none" rtlCol="0">
              <a:spAutoFit/>
            </a:bodyPr>
            <a:lstStyle/>
            <a:p>
              <a:r>
                <a:rPr lang="en-US" altLang="zh-CN" dirty="0">
                  <a:ln>
                    <a:solidFill>
                      <a:srgbClr val="FF0000"/>
                    </a:solidFill>
                  </a:ln>
                  <a:solidFill>
                    <a:srgbClr val="FF0000"/>
                  </a:solidFill>
                </a:rPr>
                <a:t>1</a:t>
              </a:r>
              <a:endParaRPr lang="zh-CN" altLang="en-US" dirty="0">
                <a:ln>
                  <a:solidFill>
                    <a:srgbClr val="FF0000"/>
                  </a:solidFill>
                </a:ln>
                <a:solidFill>
                  <a:srgbClr val="FF0000"/>
                </a:solidFill>
              </a:endParaRPr>
            </a:p>
          </p:txBody>
        </p:sp>
        <p:sp>
          <p:nvSpPr>
            <p:cNvPr id="16" name="文本框 15"/>
            <p:cNvSpPr txBox="1"/>
            <p:nvPr/>
          </p:nvSpPr>
          <p:spPr>
            <a:xfrm>
              <a:off x="5183157" y="4724561"/>
              <a:ext cx="301686" cy="369332"/>
            </a:xfrm>
            <a:prstGeom prst="rect">
              <a:avLst/>
            </a:prstGeom>
            <a:noFill/>
          </p:spPr>
          <p:txBody>
            <a:bodyPr wrap="none" rtlCol="0">
              <a:spAutoFit/>
            </a:bodyPr>
            <a:lstStyle/>
            <a:p>
              <a:r>
                <a:rPr lang="en-US" altLang="zh-CN" dirty="0">
                  <a:ln>
                    <a:solidFill>
                      <a:srgbClr val="FF0000"/>
                    </a:solidFill>
                  </a:ln>
                  <a:solidFill>
                    <a:srgbClr val="FF0000"/>
                  </a:solidFill>
                </a:rPr>
                <a:t>1</a:t>
              </a:r>
              <a:endParaRPr lang="zh-CN" altLang="en-US" dirty="0">
                <a:ln>
                  <a:solidFill>
                    <a:srgbClr val="FF0000"/>
                  </a:solidFill>
                </a:ln>
                <a:solidFill>
                  <a:srgbClr val="FF0000"/>
                </a:solidFill>
              </a:endParaRPr>
            </a:p>
          </p:txBody>
        </p:sp>
        <p:sp>
          <p:nvSpPr>
            <p:cNvPr id="17" name="文本框 16"/>
            <p:cNvSpPr txBox="1"/>
            <p:nvPr/>
          </p:nvSpPr>
          <p:spPr>
            <a:xfrm>
              <a:off x="4724400" y="4724561"/>
              <a:ext cx="301686" cy="369332"/>
            </a:xfrm>
            <a:prstGeom prst="rect">
              <a:avLst/>
            </a:prstGeom>
            <a:noFill/>
          </p:spPr>
          <p:txBody>
            <a:bodyPr wrap="none" rtlCol="0">
              <a:spAutoFit/>
            </a:bodyPr>
            <a:lstStyle/>
            <a:p>
              <a:r>
                <a:rPr lang="en-US" altLang="zh-CN" dirty="0">
                  <a:ln>
                    <a:solidFill>
                      <a:srgbClr val="FF0000"/>
                    </a:solidFill>
                  </a:ln>
                  <a:solidFill>
                    <a:srgbClr val="FF0000"/>
                  </a:solidFill>
                </a:rPr>
                <a:t>1</a:t>
              </a:r>
              <a:endParaRPr lang="zh-CN" altLang="en-US" dirty="0">
                <a:ln>
                  <a:solidFill>
                    <a:srgbClr val="FF0000"/>
                  </a:solidFill>
                </a:ln>
                <a:solidFill>
                  <a:srgbClr val="FF0000"/>
                </a:solidFill>
              </a:endParaRPr>
            </a:p>
          </p:txBody>
        </p:sp>
        <p:sp>
          <p:nvSpPr>
            <p:cNvPr id="18" name="文本框 17"/>
            <p:cNvSpPr txBox="1"/>
            <p:nvPr/>
          </p:nvSpPr>
          <p:spPr>
            <a:xfrm>
              <a:off x="3768364" y="4662403"/>
              <a:ext cx="301686" cy="369332"/>
            </a:xfrm>
            <a:prstGeom prst="rect">
              <a:avLst/>
            </a:prstGeom>
            <a:noFill/>
          </p:spPr>
          <p:txBody>
            <a:bodyPr wrap="none" rtlCol="0">
              <a:spAutoFit/>
            </a:bodyPr>
            <a:lstStyle/>
            <a:p>
              <a:r>
                <a:rPr lang="en-US" altLang="zh-CN" dirty="0">
                  <a:ln>
                    <a:solidFill>
                      <a:srgbClr val="FF0000"/>
                    </a:solidFill>
                  </a:ln>
                  <a:solidFill>
                    <a:srgbClr val="FF0000"/>
                  </a:solidFill>
                </a:rPr>
                <a:t>0</a:t>
              </a:r>
              <a:endParaRPr lang="zh-CN" altLang="en-US" dirty="0">
                <a:ln>
                  <a:solidFill>
                    <a:srgbClr val="FF0000"/>
                  </a:solidFill>
                </a:ln>
                <a:solidFill>
                  <a:srgbClr val="FF0000"/>
                </a:solidFill>
              </a:endParaRPr>
            </a:p>
          </p:txBody>
        </p:sp>
        <p:sp>
          <p:nvSpPr>
            <p:cNvPr id="19" name="文本框 18"/>
            <p:cNvSpPr txBox="1"/>
            <p:nvPr/>
          </p:nvSpPr>
          <p:spPr>
            <a:xfrm>
              <a:off x="4253989" y="4640471"/>
              <a:ext cx="301686" cy="369332"/>
            </a:xfrm>
            <a:prstGeom prst="rect">
              <a:avLst/>
            </a:prstGeom>
            <a:noFill/>
          </p:spPr>
          <p:txBody>
            <a:bodyPr wrap="none" rtlCol="0">
              <a:spAutoFit/>
            </a:bodyPr>
            <a:lstStyle/>
            <a:p>
              <a:r>
                <a:rPr lang="en-US" altLang="zh-CN" dirty="0">
                  <a:ln>
                    <a:solidFill>
                      <a:srgbClr val="FF0000"/>
                    </a:solidFill>
                  </a:ln>
                  <a:solidFill>
                    <a:srgbClr val="FF0000"/>
                  </a:solidFill>
                </a:rPr>
                <a:t>0</a:t>
              </a:r>
              <a:endParaRPr lang="zh-CN" altLang="en-US" dirty="0">
                <a:ln>
                  <a:solidFill>
                    <a:srgbClr val="FF0000"/>
                  </a:solidFill>
                </a:ln>
                <a:solidFill>
                  <a:srgbClr val="FF0000"/>
                </a:solidFill>
              </a:endParaRPr>
            </a:p>
          </p:txBody>
        </p:sp>
        <p:sp>
          <p:nvSpPr>
            <p:cNvPr id="20" name="文本框 19"/>
            <p:cNvSpPr txBox="1"/>
            <p:nvPr/>
          </p:nvSpPr>
          <p:spPr>
            <a:xfrm>
              <a:off x="4710410" y="4267039"/>
              <a:ext cx="301686" cy="369332"/>
            </a:xfrm>
            <a:prstGeom prst="rect">
              <a:avLst/>
            </a:prstGeom>
            <a:noFill/>
          </p:spPr>
          <p:txBody>
            <a:bodyPr wrap="none" rtlCol="0">
              <a:spAutoFit/>
            </a:bodyPr>
            <a:lstStyle/>
            <a:p>
              <a:r>
                <a:rPr lang="en-US" altLang="zh-CN" dirty="0">
                  <a:ln>
                    <a:solidFill>
                      <a:srgbClr val="FF0000"/>
                    </a:solidFill>
                  </a:ln>
                  <a:solidFill>
                    <a:srgbClr val="FF0000"/>
                  </a:solidFill>
                </a:rPr>
                <a:t>0</a:t>
              </a:r>
              <a:endParaRPr lang="zh-CN" altLang="en-US" dirty="0">
                <a:ln>
                  <a:solidFill>
                    <a:srgbClr val="FF0000"/>
                  </a:solidFill>
                </a:ln>
                <a:solidFill>
                  <a:srgbClr val="FF0000"/>
                </a:solidFill>
              </a:endParaRPr>
            </a:p>
          </p:txBody>
        </p:sp>
      </p:grpSp>
      <p:sp>
        <p:nvSpPr>
          <p:cNvPr id="22" name="矩形 21"/>
          <p:cNvSpPr/>
          <p:nvPr/>
        </p:nvSpPr>
        <p:spPr>
          <a:xfrm>
            <a:off x="1501568" y="5178551"/>
            <a:ext cx="3060453" cy="369332"/>
          </a:xfrm>
          <a:prstGeom prst="rect">
            <a:avLst/>
          </a:prstGeom>
        </p:spPr>
        <p:txBody>
          <a:bodyPr wrap="none">
            <a:spAutoFit/>
          </a:bodyPr>
          <a:lstStyle/>
          <a:p>
            <a:r>
              <a:rPr lang="en-US" altLang="zh-CN" dirty="0">
                <a:solidFill>
                  <a:srgbClr val="0070C0"/>
                </a:solidFill>
              </a:rPr>
              <a:t>D</a:t>
            </a:r>
            <a:r>
              <a:rPr lang="zh-CN" altLang="en-US" dirty="0">
                <a:solidFill>
                  <a:srgbClr val="0070C0"/>
                </a:solidFill>
              </a:rPr>
              <a:t>触发器和</a:t>
            </a:r>
            <a:r>
              <a:rPr lang="en-US" altLang="zh-CN" dirty="0">
                <a:solidFill>
                  <a:srgbClr val="0070C0"/>
                </a:solidFill>
              </a:rPr>
              <a:t>JK</a:t>
            </a:r>
            <a:r>
              <a:rPr lang="zh-CN" altLang="en-US" dirty="0">
                <a:solidFill>
                  <a:srgbClr val="0070C0"/>
                </a:solidFill>
              </a:rPr>
              <a:t>触发器相互转换</a:t>
            </a:r>
            <a:endParaRPr lang="zh-CN" altLang="en-US" dirty="0">
              <a:solidFill>
                <a:srgbClr val="0070C0"/>
              </a:solidFill>
            </a:endParaRPr>
          </a:p>
        </p:txBody>
      </p:sp>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r="62279" b="79130"/>
          <a:stretch>
            <a:fillRect/>
          </a:stretch>
        </p:blipFill>
        <p:spPr>
          <a:xfrm>
            <a:off x="1992600" y="5653905"/>
            <a:ext cx="182880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zh-CN" altLang="en-US"/>
              <a:t>实验五 双稳态触发器</a:t>
            </a:r>
            <a:endParaRPr lang="en-US" altLang="zh-CN"/>
          </a:p>
        </p:txBody>
      </p:sp>
      <p:sp>
        <p:nvSpPr>
          <p:cNvPr id="6" name="灯片编号占位符 5"/>
          <p:cNvSpPr>
            <a:spLocks noGrp="1"/>
          </p:cNvSpPr>
          <p:nvPr>
            <p:ph type="sldNum" sz="quarter" idx="12"/>
          </p:nvPr>
        </p:nvSpPr>
        <p:spPr/>
        <p:txBody>
          <a:bodyPr/>
          <a:lstStyle/>
          <a:p>
            <a:fld id="{F598DD07-C639-4C3A-B854-F40BF7AAF82F}" type="slidenum">
              <a:rPr lang="en-US" altLang="zh-CN" smtClean="0"/>
            </a:fld>
            <a:endParaRPr lang="en-US" altLang="zh-CN"/>
          </a:p>
        </p:txBody>
      </p:sp>
      <p:sp>
        <p:nvSpPr>
          <p:cNvPr id="7" name="Text Box 6"/>
          <p:cNvSpPr txBox="1">
            <a:spLocks noChangeArrowheads="1"/>
          </p:cNvSpPr>
          <p:nvPr/>
        </p:nvSpPr>
        <p:spPr bwMode="auto">
          <a:xfrm>
            <a:off x="533400" y="1219200"/>
            <a:ext cx="1314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dirty="0">
                <a:solidFill>
                  <a:schemeClr val="accent3">
                    <a:lumMod val="75000"/>
                  </a:schemeClr>
                </a:solidFill>
              </a:rPr>
              <a:t>（选作）</a:t>
            </a:r>
            <a:endParaRPr lang="zh-CN" altLang="en-US" b="1" dirty="0">
              <a:solidFill>
                <a:schemeClr val="accent3">
                  <a:lumMod val="75000"/>
                </a:schemeClr>
              </a:solidFill>
            </a:endParaRPr>
          </a:p>
        </p:txBody>
      </p:sp>
      <p:sp>
        <p:nvSpPr>
          <p:cNvPr id="8" name="矩形 7"/>
          <p:cNvSpPr/>
          <p:nvPr/>
        </p:nvSpPr>
        <p:spPr>
          <a:xfrm>
            <a:off x="762000" y="1833344"/>
            <a:ext cx="8077200" cy="646331"/>
          </a:xfrm>
          <a:prstGeom prst="rect">
            <a:avLst/>
          </a:prstGeom>
        </p:spPr>
        <p:txBody>
          <a:bodyPr wrap="square">
            <a:spAutoFit/>
          </a:bodyPr>
          <a:lstStyle/>
          <a:p>
            <a:r>
              <a:rPr lang="zh-CN" altLang="en-US" dirty="0"/>
              <a:t>用</a:t>
            </a:r>
            <a:r>
              <a:rPr lang="en-US" altLang="zh-CN" dirty="0"/>
              <a:t>7400</a:t>
            </a:r>
            <a:r>
              <a:rPr lang="zh-CN" altLang="en-US" dirty="0"/>
              <a:t>和</a:t>
            </a:r>
            <a:r>
              <a:rPr lang="en-US" altLang="zh-CN" dirty="0"/>
              <a:t>7474</a:t>
            </a:r>
            <a:r>
              <a:rPr lang="zh-CN" altLang="en-US" dirty="0"/>
              <a:t>做一个单脉冲产生电路，每按一次按键</a:t>
            </a:r>
            <a:r>
              <a:rPr lang="en-US" altLang="zh-CN" dirty="0"/>
              <a:t>S</a:t>
            </a:r>
            <a:r>
              <a:rPr lang="zh-CN" altLang="en-US" dirty="0"/>
              <a:t>，电路输出一个脉冲，</a:t>
            </a:r>
            <a:r>
              <a:rPr lang="en-US" altLang="zh-CN" dirty="0"/>
              <a:t>LED</a:t>
            </a:r>
            <a:r>
              <a:rPr lang="zh-CN" altLang="en-US" dirty="0"/>
              <a:t>灯闪一下。</a:t>
            </a:r>
            <a:endParaRPr lang="zh-CN" altLang="en-US" dirty="0"/>
          </a:p>
        </p:txBody>
      </p:sp>
      <p:pic>
        <p:nvPicPr>
          <p:cNvPr id="9" name="Picture 4" descr="R96A0349"/>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990600" y="2544635"/>
            <a:ext cx="6891944" cy="3221293"/>
          </a:xfrm>
          <a:noFill/>
          <a:ln w="12700">
            <a:solidFill>
              <a:srgbClr val="00FF00"/>
            </a:solidFill>
            <a:miter lim="800000"/>
            <a:headEnd/>
            <a:tailEnd/>
          </a:ln>
        </p:spPr>
      </p:pic>
      <p:sp>
        <p:nvSpPr>
          <p:cNvPr id="10" name="Text Box 10"/>
          <p:cNvSpPr txBox="1">
            <a:spLocks noChangeArrowheads="1"/>
          </p:cNvSpPr>
          <p:nvPr/>
        </p:nvSpPr>
        <p:spPr bwMode="auto">
          <a:xfrm>
            <a:off x="2095500" y="5830888"/>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t>图</a:t>
            </a:r>
            <a:r>
              <a:rPr lang="en-US" altLang="zh-CN"/>
              <a:t>5-4    </a:t>
            </a:r>
            <a:r>
              <a:rPr lang="zh-CN" altLang="en-US"/>
              <a:t>单脉冲产生电路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4"/>
          <p:cNvSpPr txBox="1">
            <a:spLocks noChangeArrowheads="1"/>
          </p:cNvSpPr>
          <p:nvPr/>
        </p:nvSpPr>
        <p:spPr bwMode="auto">
          <a:xfrm>
            <a:off x="647700" y="1219200"/>
            <a:ext cx="78486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t>思考题</a:t>
            </a:r>
            <a:endParaRPr lang="zh-CN" altLang="en-US" sz="2400" b="1" dirty="0"/>
          </a:p>
          <a:p>
            <a:pPr eaLnBrk="1" hangingPunct="1">
              <a:spcBef>
                <a:spcPct val="50000"/>
              </a:spcBef>
            </a:pPr>
            <a:r>
              <a:rPr lang="en-US" altLang="zh-CN" dirty="0"/>
              <a:t>1</a:t>
            </a:r>
            <a:r>
              <a:rPr lang="zh-CN" altLang="en-US" dirty="0"/>
              <a:t>、用与非门构成的基本</a:t>
            </a:r>
            <a:r>
              <a:rPr lang="en-US" altLang="zh-CN" dirty="0"/>
              <a:t>RS</a:t>
            </a:r>
            <a:r>
              <a:rPr lang="zh-CN" altLang="en-US" dirty="0"/>
              <a:t>触发器的约束条件是什么？</a:t>
            </a:r>
            <a:endParaRPr lang="en-US" altLang="zh-CN" dirty="0"/>
          </a:p>
          <a:p>
            <a:pPr eaLnBrk="1" hangingPunct="1">
              <a:spcBef>
                <a:spcPct val="50000"/>
              </a:spcBef>
            </a:pPr>
            <a:r>
              <a:rPr lang="en-US" altLang="zh-CN" dirty="0"/>
              <a:t>	</a:t>
            </a:r>
            <a:r>
              <a:rPr lang="zh-CN" altLang="en-US"/>
              <a:t>同 或非门</a:t>
            </a:r>
            <a:r>
              <a:rPr lang="zh-CN" altLang="en-US" dirty="0"/>
              <a:t>构成的基本</a:t>
            </a:r>
            <a:r>
              <a:rPr lang="en-US" altLang="zh-CN" dirty="0"/>
              <a:t>RS</a:t>
            </a:r>
            <a:r>
              <a:rPr lang="zh-CN" altLang="en-US" dirty="0"/>
              <a:t>触发器约束条件是否一样？</a:t>
            </a:r>
            <a:endParaRPr lang="en-US" altLang="zh-CN" dirty="0"/>
          </a:p>
          <a:p>
            <a:pPr eaLnBrk="1" hangingPunct="1">
              <a:spcBef>
                <a:spcPct val="50000"/>
              </a:spcBef>
            </a:pPr>
            <a:r>
              <a:rPr lang="en-US" altLang="zh-CN" dirty="0"/>
              <a:t>2</a:t>
            </a:r>
            <a:r>
              <a:rPr lang="zh-CN" altLang="en-US" dirty="0"/>
              <a:t>、</a:t>
            </a:r>
            <a:r>
              <a:rPr lang="en-US" altLang="zh-CN" dirty="0"/>
              <a:t>7474</a:t>
            </a:r>
            <a:r>
              <a:rPr lang="zh-CN" altLang="zh-CN" dirty="0"/>
              <a:t>和</a:t>
            </a:r>
            <a:r>
              <a:rPr lang="en-US" altLang="zh-CN" dirty="0"/>
              <a:t>7476</a:t>
            </a:r>
            <a:r>
              <a:rPr lang="zh-CN" altLang="zh-CN" dirty="0"/>
              <a:t>是</a:t>
            </a:r>
            <a:r>
              <a:rPr lang="zh-CN" altLang="en-US" dirty="0"/>
              <a:t>正</a:t>
            </a:r>
            <a:r>
              <a:rPr lang="zh-CN" altLang="zh-CN" dirty="0"/>
              <a:t>沿</a:t>
            </a:r>
            <a:r>
              <a:rPr lang="zh-CN" altLang="en-US" dirty="0"/>
              <a:t>触发</a:t>
            </a:r>
            <a:r>
              <a:rPr lang="zh-CN" altLang="zh-CN" dirty="0"/>
              <a:t>还是</a:t>
            </a:r>
            <a:r>
              <a:rPr lang="zh-CN" altLang="en-US" dirty="0"/>
              <a:t>负</a:t>
            </a:r>
            <a:r>
              <a:rPr lang="zh-CN" altLang="zh-CN" dirty="0"/>
              <a:t>沿</a:t>
            </a:r>
            <a:r>
              <a:rPr lang="zh-CN" altLang="en-US" dirty="0"/>
              <a:t>触发</a:t>
            </a:r>
            <a:r>
              <a:rPr lang="zh-CN" altLang="zh-CN" dirty="0"/>
              <a:t>？</a:t>
            </a:r>
            <a:endParaRPr lang="zh-CN" altLang="en-US" dirty="0"/>
          </a:p>
        </p:txBody>
      </p:sp>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8" name="矩形 7"/>
          <p:cNvSpPr/>
          <p:nvPr/>
        </p:nvSpPr>
        <p:spPr>
          <a:xfrm>
            <a:off x="7696200" y="697468"/>
            <a:ext cx="1579278" cy="369332"/>
          </a:xfrm>
          <a:prstGeom prst="rect">
            <a:avLst/>
          </a:prstGeom>
        </p:spPr>
        <p:txBody>
          <a:bodyPr wrap="none">
            <a:spAutoFit/>
          </a:bodyPr>
          <a:lstStyle/>
          <a:p>
            <a:pPr eaLnBrk="1" hangingPunct="1">
              <a:spcBef>
                <a:spcPct val="50000"/>
              </a:spcBef>
              <a:defRPr/>
            </a:pPr>
            <a:r>
              <a:rPr lang="zh-CN" altLang="en-US" b="1" dirty="0"/>
              <a:t>（实验内容）</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p:cNvSpPr txBox="1">
            <a:spLocks noChangeArrowheads="1"/>
          </p:cNvSpPr>
          <p:nvPr/>
        </p:nvSpPr>
        <p:spPr bwMode="auto">
          <a:xfrm>
            <a:off x="533400" y="1062335"/>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dirty="0"/>
              <a:t>数字电源输入的</a:t>
            </a:r>
            <a:r>
              <a:rPr lang="en-US" altLang="zh-CN" sz="2400" dirty="0" err="1"/>
              <a:t>gnd</a:t>
            </a:r>
            <a:r>
              <a:rPr lang="zh-CN" altLang="en-US" sz="2400" dirty="0"/>
              <a:t>与面包板旁的</a:t>
            </a:r>
            <a:r>
              <a:rPr lang="en-US" altLang="zh-CN" sz="2400" dirty="0" err="1"/>
              <a:t>gnd</a:t>
            </a:r>
            <a:r>
              <a:rPr lang="zh-CN" altLang="en-US" sz="2400" dirty="0"/>
              <a:t>要用导线共在一起：</a:t>
            </a:r>
            <a:endParaRPr lang="zh-CN" altLang="en-US" sz="2400" dirty="0"/>
          </a:p>
        </p:txBody>
      </p:sp>
      <p:pic>
        <p:nvPicPr>
          <p:cNvPr id="133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4304" y="1597852"/>
            <a:ext cx="2997771" cy="466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p:cNvSpPr txBox="1">
            <a:spLocks noChangeArrowheads="1"/>
          </p:cNvSpPr>
          <p:nvPr/>
        </p:nvSpPr>
        <p:spPr bwMode="auto">
          <a:xfrm>
            <a:off x="609600" y="737816"/>
            <a:ext cx="487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dirty="0"/>
              <a:t>新探头测量方波时要校准：</a:t>
            </a:r>
            <a:endParaRPr lang="zh-CN" altLang="en-US" sz="2800" dirty="0"/>
          </a:p>
        </p:txBody>
      </p:sp>
      <p:pic>
        <p:nvPicPr>
          <p:cNvPr id="143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748" y="1277814"/>
            <a:ext cx="4859338"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6663"/>
            <a:ext cx="49704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674" y="1180306"/>
            <a:ext cx="33274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658" y="2047875"/>
            <a:ext cx="2209800"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9" name="矩形 8"/>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概述</a:t>
            </a:r>
            <a:endParaRPr lang="zh-CN" altLang="en-US" sz="3200" dirty="0"/>
          </a:p>
        </p:txBody>
      </p:sp>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左中括号 5"/>
          <p:cNvSpPr/>
          <p:nvPr/>
        </p:nvSpPr>
        <p:spPr>
          <a:xfrm>
            <a:off x="1079501" y="2442027"/>
            <a:ext cx="244725" cy="1450758"/>
          </a:xfrm>
          <a:prstGeom prst="leftBracket">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000"/>
          </a:p>
        </p:txBody>
      </p:sp>
      <p:sp>
        <p:nvSpPr>
          <p:cNvPr id="7" name="文本框 6"/>
          <p:cNvSpPr txBox="1"/>
          <p:nvPr/>
        </p:nvSpPr>
        <p:spPr>
          <a:xfrm>
            <a:off x="1324226" y="2262086"/>
            <a:ext cx="954107" cy="400110"/>
          </a:xfrm>
          <a:prstGeom prst="rect">
            <a:avLst/>
          </a:prstGeom>
          <a:noFill/>
        </p:spPr>
        <p:txBody>
          <a:bodyPr wrap="none" rtlCol="0">
            <a:spAutoFit/>
          </a:bodyPr>
          <a:lstStyle/>
          <a:p>
            <a:r>
              <a:rPr lang="zh-CN" altLang="en-US" sz="2000" dirty="0"/>
              <a:t>双稳态</a:t>
            </a:r>
            <a:endParaRPr lang="zh-CN" altLang="en-US" sz="2000" dirty="0"/>
          </a:p>
        </p:txBody>
      </p:sp>
      <p:sp>
        <p:nvSpPr>
          <p:cNvPr id="8" name="文本框 7"/>
          <p:cNvSpPr txBox="1"/>
          <p:nvPr/>
        </p:nvSpPr>
        <p:spPr>
          <a:xfrm>
            <a:off x="1324226" y="3692730"/>
            <a:ext cx="954107" cy="400110"/>
          </a:xfrm>
          <a:prstGeom prst="rect">
            <a:avLst/>
          </a:prstGeom>
          <a:noFill/>
        </p:spPr>
        <p:txBody>
          <a:bodyPr wrap="none" rtlCol="0">
            <a:spAutoFit/>
          </a:bodyPr>
          <a:lstStyle/>
          <a:p>
            <a:r>
              <a:rPr lang="zh-CN" altLang="en-US" sz="2000" dirty="0"/>
              <a:t>单稳态</a:t>
            </a:r>
            <a:endParaRPr lang="zh-CN" altLang="en-US" sz="2000" dirty="0"/>
          </a:p>
        </p:txBody>
      </p:sp>
      <p:sp>
        <p:nvSpPr>
          <p:cNvPr id="9" name="文本框 8"/>
          <p:cNvSpPr txBox="1"/>
          <p:nvPr/>
        </p:nvSpPr>
        <p:spPr>
          <a:xfrm>
            <a:off x="2421734" y="1995212"/>
            <a:ext cx="5703806" cy="1015663"/>
          </a:xfrm>
          <a:prstGeom prst="rect">
            <a:avLst/>
          </a:prstGeom>
          <a:noFill/>
        </p:spPr>
        <p:txBody>
          <a:bodyPr wrap="none" rtlCol="0">
            <a:spAutoFit/>
          </a:bodyPr>
          <a:lstStyle/>
          <a:p>
            <a:r>
              <a:rPr lang="en-US" altLang="zh-CN" sz="2000" dirty="0"/>
              <a:t>1</a:t>
            </a:r>
            <a:r>
              <a:rPr lang="zh-CN" altLang="en-US" sz="2000" dirty="0"/>
              <a:t>、有两个稳定状态</a:t>
            </a:r>
            <a:r>
              <a:rPr lang="en-US" altLang="zh-CN" sz="2000" dirty="0"/>
              <a:t>0</a:t>
            </a:r>
            <a:r>
              <a:rPr lang="zh-CN" altLang="en-US" sz="2000" dirty="0"/>
              <a:t>态和</a:t>
            </a:r>
            <a:r>
              <a:rPr lang="en-US" altLang="zh-CN" sz="2000" dirty="0"/>
              <a:t>1</a:t>
            </a:r>
            <a:r>
              <a:rPr lang="zh-CN" altLang="en-US" sz="2000" dirty="0"/>
              <a:t>态；</a:t>
            </a:r>
            <a:endParaRPr lang="zh-CN" altLang="en-US" sz="2000" dirty="0"/>
          </a:p>
          <a:p>
            <a:r>
              <a:rPr lang="en-US" altLang="zh-CN" sz="2000" dirty="0"/>
              <a:t>2</a:t>
            </a:r>
            <a:r>
              <a:rPr lang="zh-CN" altLang="en-US" sz="2000" dirty="0"/>
              <a:t>、能根据输入信号将触发置成</a:t>
            </a:r>
            <a:r>
              <a:rPr lang="en-US" altLang="zh-CN" sz="2000" dirty="0"/>
              <a:t>0</a:t>
            </a:r>
            <a:r>
              <a:rPr lang="zh-CN" altLang="en-US" sz="2000" dirty="0"/>
              <a:t>或</a:t>
            </a:r>
            <a:r>
              <a:rPr lang="en-US" altLang="zh-CN" sz="2000" dirty="0"/>
              <a:t>1</a:t>
            </a:r>
            <a:r>
              <a:rPr lang="zh-CN" altLang="en-US" sz="2000" dirty="0"/>
              <a:t>态；</a:t>
            </a:r>
            <a:endParaRPr lang="zh-CN" altLang="en-US" sz="2000" dirty="0"/>
          </a:p>
          <a:p>
            <a:r>
              <a:rPr lang="en-US" altLang="zh-CN" sz="2000" dirty="0"/>
              <a:t>3</a:t>
            </a:r>
            <a:r>
              <a:rPr lang="zh-CN" altLang="en-US" sz="2000" dirty="0"/>
              <a:t>、输入信号消失后，被置成的</a:t>
            </a:r>
            <a:r>
              <a:rPr lang="en-US" altLang="zh-CN" sz="2000" dirty="0"/>
              <a:t>0</a:t>
            </a:r>
            <a:r>
              <a:rPr lang="zh-CN" altLang="en-US" sz="2000" dirty="0"/>
              <a:t>或</a:t>
            </a:r>
            <a:r>
              <a:rPr lang="en-US" altLang="zh-CN" sz="2000" dirty="0"/>
              <a:t>1</a:t>
            </a:r>
            <a:r>
              <a:rPr lang="zh-CN" altLang="en-US" sz="2000" dirty="0"/>
              <a:t>态能保存下来</a:t>
            </a:r>
            <a:endParaRPr lang="zh-CN" altLang="en-US" sz="2000" dirty="0"/>
          </a:p>
        </p:txBody>
      </p:sp>
      <p:sp>
        <p:nvSpPr>
          <p:cNvPr id="10" name="文本框 9"/>
          <p:cNvSpPr txBox="1"/>
          <p:nvPr/>
        </p:nvSpPr>
        <p:spPr>
          <a:xfrm>
            <a:off x="6038023" y="3024855"/>
            <a:ext cx="1210588" cy="400110"/>
          </a:xfrm>
          <a:prstGeom prst="rect">
            <a:avLst/>
          </a:prstGeom>
          <a:noFill/>
        </p:spPr>
        <p:txBody>
          <a:bodyPr wrap="none" rtlCol="0">
            <a:spAutoFit/>
          </a:bodyPr>
          <a:lstStyle/>
          <a:p>
            <a:r>
              <a:rPr lang="zh-CN" altLang="en-US" sz="2000" dirty="0"/>
              <a:t>电子开关</a:t>
            </a:r>
            <a:endParaRPr lang="zh-CN" altLang="en-US" sz="2000" dirty="0"/>
          </a:p>
        </p:txBody>
      </p:sp>
      <p:sp>
        <p:nvSpPr>
          <p:cNvPr id="12" name="文本框 11"/>
          <p:cNvSpPr txBox="1"/>
          <p:nvPr/>
        </p:nvSpPr>
        <p:spPr>
          <a:xfrm>
            <a:off x="5005332" y="3028890"/>
            <a:ext cx="954107" cy="400110"/>
          </a:xfrm>
          <a:prstGeom prst="rect">
            <a:avLst/>
          </a:prstGeom>
          <a:noFill/>
        </p:spPr>
        <p:txBody>
          <a:bodyPr wrap="none" rtlCol="0">
            <a:spAutoFit/>
          </a:bodyPr>
          <a:lstStyle/>
          <a:p>
            <a:r>
              <a:rPr lang="zh-CN" altLang="en-US" sz="2000" dirty="0"/>
              <a:t>触发器</a:t>
            </a:r>
            <a:endParaRPr lang="zh-CN" altLang="en-US" sz="2000" dirty="0"/>
          </a:p>
        </p:txBody>
      </p:sp>
      <p:sp>
        <p:nvSpPr>
          <p:cNvPr id="13" name="文本框 12"/>
          <p:cNvSpPr txBox="1"/>
          <p:nvPr/>
        </p:nvSpPr>
        <p:spPr>
          <a:xfrm>
            <a:off x="7274011" y="3024855"/>
            <a:ext cx="954107" cy="400110"/>
          </a:xfrm>
          <a:prstGeom prst="rect">
            <a:avLst/>
          </a:prstGeom>
          <a:noFill/>
        </p:spPr>
        <p:txBody>
          <a:bodyPr wrap="none" rtlCol="0">
            <a:spAutoFit/>
          </a:bodyPr>
          <a:lstStyle/>
          <a:p>
            <a:r>
              <a:rPr lang="zh-CN" altLang="en-US" sz="2000" dirty="0"/>
              <a:t>计数器</a:t>
            </a:r>
            <a:endParaRPr lang="zh-CN" altLang="en-US" sz="2000" dirty="0"/>
          </a:p>
        </p:txBody>
      </p:sp>
      <p:sp>
        <p:nvSpPr>
          <p:cNvPr id="15" name="文本框 14"/>
          <p:cNvSpPr txBox="1"/>
          <p:nvPr/>
        </p:nvSpPr>
        <p:spPr>
          <a:xfrm>
            <a:off x="5908360" y="4042647"/>
            <a:ext cx="574196" cy="400110"/>
          </a:xfrm>
          <a:prstGeom prst="rect">
            <a:avLst/>
          </a:prstGeom>
          <a:noFill/>
        </p:spPr>
        <p:txBody>
          <a:bodyPr wrap="none" rtlCol="0">
            <a:spAutoFit/>
          </a:bodyPr>
          <a:lstStyle/>
          <a:p>
            <a:r>
              <a:rPr lang="en-US" altLang="zh-CN" sz="2000" dirty="0"/>
              <a:t>555</a:t>
            </a:r>
            <a:endParaRPr lang="zh-CN" altLang="en-US" sz="2000" dirty="0"/>
          </a:p>
        </p:txBody>
      </p:sp>
      <p:sp>
        <p:nvSpPr>
          <p:cNvPr id="16" name="文本框 15"/>
          <p:cNvSpPr txBox="1"/>
          <p:nvPr/>
        </p:nvSpPr>
        <p:spPr>
          <a:xfrm>
            <a:off x="6887209" y="4042647"/>
            <a:ext cx="1210588" cy="400110"/>
          </a:xfrm>
          <a:prstGeom prst="rect">
            <a:avLst/>
          </a:prstGeom>
          <a:noFill/>
        </p:spPr>
        <p:txBody>
          <a:bodyPr wrap="none" rtlCol="0">
            <a:spAutoFit/>
          </a:bodyPr>
          <a:lstStyle/>
          <a:p>
            <a:r>
              <a:rPr lang="zh-CN" altLang="en-US" sz="2000" dirty="0"/>
              <a:t>延时开关</a:t>
            </a:r>
            <a:endParaRPr lang="zh-CN" altLang="en-US" sz="2000" dirty="0"/>
          </a:p>
        </p:txBody>
      </p:sp>
      <p:sp>
        <p:nvSpPr>
          <p:cNvPr id="17" name="文本框 16"/>
          <p:cNvSpPr txBox="1"/>
          <p:nvPr/>
        </p:nvSpPr>
        <p:spPr>
          <a:xfrm>
            <a:off x="1320260" y="4903694"/>
            <a:ext cx="954107" cy="400110"/>
          </a:xfrm>
          <a:prstGeom prst="rect">
            <a:avLst/>
          </a:prstGeom>
          <a:noFill/>
        </p:spPr>
        <p:txBody>
          <a:bodyPr wrap="none" rtlCol="0">
            <a:spAutoFit/>
          </a:bodyPr>
          <a:lstStyle/>
          <a:p>
            <a:r>
              <a:rPr lang="zh-CN" altLang="en-US" sz="2000" dirty="0"/>
              <a:t>高阻态</a:t>
            </a:r>
            <a:endParaRPr lang="zh-CN" altLang="en-US" sz="2000" dirty="0"/>
          </a:p>
        </p:txBody>
      </p:sp>
      <p:sp>
        <p:nvSpPr>
          <p:cNvPr id="18" name="文本框 17"/>
          <p:cNvSpPr txBox="1"/>
          <p:nvPr/>
        </p:nvSpPr>
        <p:spPr>
          <a:xfrm>
            <a:off x="2598013" y="3697096"/>
            <a:ext cx="5768747" cy="400110"/>
          </a:xfrm>
          <a:prstGeom prst="rect">
            <a:avLst/>
          </a:prstGeom>
          <a:noFill/>
        </p:spPr>
        <p:txBody>
          <a:bodyPr wrap="square" rtlCol="0">
            <a:spAutoFit/>
          </a:bodyPr>
          <a:lstStyle/>
          <a:p>
            <a:r>
              <a:rPr lang="zh-CN" altLang="en-US" sz="2000" dirty="0"/>
              <a:t>电路只能保持在一个稳定状态上，另一个暂稳态。</a:t>
            </a:r>
            <a:endParaRPr lang="zh-CN" altLang="en-US" sz="2000" dirty="0"/>
          </a:p>
        </p:txBody>
      </p:sp>
      <p:sp>
        <p:nvSpPr>
          <p:cNvPr id="19" name="文本框 18"/>
          <p:cNvSpPr txBox="1"/>
          <p:nvPr/>
        </p:nvSpPr>
        <p:spPr>
          <a:xfrm>
            <a:off x="2518148" y="4898904"/>
            <a:ext cx="3775393" cy="707886"/>
          </a:xfrm>
          <a:prstGeom prst="rect">
            <a:avLst/>
          </a:prstGeom>
          <a:noFill/>
        </p:spPr>
        <p:txBody>
          <a:bodyPr wrap="none" rtlCol="0">
            <a:spAutoFit/>
          </a:bodyPr>
          <a:lstStyle/>
          <a:p>
            <a:r>
              <a:rPr lang="zh-CN" altLang="en-US" sz="2000" dirty="0"/>
              <a:t>“电路”状态而非“信号”状态</a:t>
            </a:r>
            <a:endParaRPr lang="en-US" altLang="zh-CN" sz="2000" dirty="0"/>
          </a:p>
          <a:p>
            <a:r>
              <a:rPr lang="zh-CN" altLang="en-US" sz="2000" dirty="0"/>
              <a:t>（信号）线呈高阻抗状态</a:t>
            </a:r>
            <a:endParaRPr lang="zh-CN" altLang="en-US" sz="2000" dirty="0"/>
          </a:p>
        </p:txBody>
      </p:sp>
      <p:sp>
        <p:nvSpPr>
          <p:cNvPr id="30" name="文本框 29"/>
          <p:cNvSpPr txBox="1"/>
          <p:nvPr/>
        </p:nvSpPr>
        <p:spPr>
          <a:xfrm>
            <a:off x="1185670" y="5303803"/>
            <a:ext cx="1210588" cy="400110"/>
          </a:xfrm>
          <a:prstGeom prst="rect">
            <a:avLst/>
          </a:prstGeom>
          <a:noFill/>
        </p:spPr>
        <p:txBody>
          <a:bodyPr wrap="none" rtlCol="0">
            <a:spAutoFit/>
          </a:bodyPr>
          <a:lstStyle/>
          <a:p>
            <a:r>
              <a:rPr lang="zh-CN" altLang="en-US" sz="2000" dirty="0"/>
              <a:t>（三态）</a:t>
            </a:r>
            <a:endParaRPr lang="zh-CN" altLang="en-US" sz="2000" dirty="0"/>
          </a:p>
        </p:txBody>
      </p:sp>
      <p:sp>
        <p:nvSpPr>
          <p:cNvPr id="31" name="文本框 30"/>
          <p:cNvSpPr txBox="1"/>
          <p:nvPr/>
        </p:nvSpPr>
        <p:spPr>
          <a:xfrm>
            <a:off x="6653875" y="5051161"/>
            <a:ext cx="697627" cy="400110"/>
          </a:xfrm>
          <a:prstGeom prst="rect">
            <a:avLst/>
          </a:prstGeom>
          <a:noFill/>
        </p:spPr>
        <p:txBody>
          <a:bodyPr wrap="none" rtlCol="0">
            <a:spAutoFit/>
          </a:bodyPr>
          <a:lstStyle/>
          <a:p>
            <a:r>
              <a:rPr lang="zh-CN" altLang="en-US" sz="2000" dirty="0"/>
              <a:t>总线</a:t>
            </a:r>
            <a:endParaRPr lang="zh-CN" altLang="en-US" sz="2000" dirty="0"/>
          </a:p>
        </p:txBody>
      </p:sp>
      <p:sp>
        <p:nvSpPr>
          <p:cNvPr id="32" name="左大括号 31"/>
          <p:cNvSpPr/>
          <p:nvPr/>
        </p:nvSpPr>
        <p:spPr>
          <a:xfrm>
            <a:off x="2221233" y="2057408"/>
            <a:ext cx="140967" cy="824468"/>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34" name="直接连接符 33"/>
          <p:cNvCxnSpPr/>
          <p:nvPr/>
        </p:nvCxnSpPr>
        <p:spPr>
          <a:xfrm>
            <a:off x="2283747" y="3892785"/>
            <a:ext cx="27597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直接连接符 35"/>
          <p:cNvCxnSpPr/>
          <p:nvPr/>
        </p:nvCxnSpPr>
        <p:spPr>
          <a:xfrm>
            <a:off x="2291716" y="5103749"/>
            <a:ext cx="27597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5005332" y="3431315"/>
            <a:ext cx="322278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9" name="直接连接符 38"/>
          <p:cNvCxnSpPr/>
          <p:nvPr/>
        </p:nvCxnSpPr>
        <p:spPr>
          <a:xfrm>
            <a:off x="5882742" y="4442757"/>
            <a:ext cx="226867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4" name="直接连接符 43"/>
          <p:cNvCxnSpPr/>
          <p:nvPr/>
        </p:nvCxnSpPr>
        <p:spPr>
          <a:xfrm>
            <a:off x="6653875" y="5444513"/>
            <a:ext cx="746525" cy="0"/>
          </a:xfrm>
          <a:prstGeom prst="line">
            <a:avLst/>
          </a:prstGeom>
          <a:ln w="28575"/>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0" y="274638"/>
            <a:ext cx="9144000" cy="1143000"/>
          </a:xfrm>
        </p:spPr>
        <p:txBody>
          <a:bodyPr>
            <a:normAutofit/>
          </a:bodyPr>
          <a:lstStyle/>
          <a:p>
            <a:r>
              <a:rPr lang="zh-CN" altLang="en-US" sz="3200" dirty="0"/>
              <a:t>低频方波用直流</a:t>
            </a:r>
            <a:r>
              <a:rPr lang="en-US" altLang="zh-CN" sz="3200" dirty="0"/>
              <a:t>dc</a:t>
            </a:r>
            <a:r>
              <a:rPr lang="zh-CN" altLang="en-US" sz="3200" dirty="0"/>
              <a:t>耦合的方式测量：</a:t>
            </a:r>
            <a:endParaRPr lang="zh-CN" altLang="en-US" sz="3200" dirty="0"/>
          </a:p>
        </p:txBody>
      </p:sp>
      <p:pic>
        <p:nvPicPr>
          <p:cNvPr id="15363"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1524000" y="1470137"/>
            <a:ext cx="6304167" cy="4724400"/>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0" y="762000"/>
            <a:ext cx="4724400" cy="655638"/>
          </a:xfrm>
        </p:spPr>
        <p:txBody>
          <a:bodyPr>
            <a:normAutofit/>
          </a:bodyPr>
          <a:lstStyle/>
          <a:p>
            <a:r>
              <a:rPr lang="zh-CN" altLang="en-US" sz="3600" dirty="0"/>
              <a:t>信号源</a:t>
            </a:r>
            <a:r>
              <a:rPr lang="en-US" altLang="zh-CN" sz="3600" dirty="0"/>
              <a:t>—set</a:t>
            </a:r>
            <a:r>
              <a:rPr lang="zh-CN" altLang="en-US" sz="3600" dirty="0"/>
              <a:t>成 </a:t>
            </a:r>
            <a:r>
              <a:rPr lang="en-US" altLang="zh-CN" sz="3600" dirty="0"/>
              <a:t>TTL</a:t>
            </a:r>
            <a:r>
              <a:rPr lang="zh-CN" altLang="en-US" sz="3600" dirty="0"/>
              <a:t>输出</a:t>
            </a:r>
            <a:endParaRPr lang="zh-CN" altLang="en-US" sz="3600" dirty="0"/>
          </a:p>
        </p:txBody>
      </p:sp>
      <p:sp>
        <p:nvSpPr>
          <p:cNvPr id="16387" name="内容占位符 3"/>
          <p:cNvSpPr>
            <a:spLocks noGrp="1"/>
          </p:cNvSpPr>
          <p:nvPr>
            <p:ph idx="1"/>
          </p:nvPr>
        </p:nvSpPr>
        <p:spPr/>
        <p:txBody>
          <a:bodyPr/>
          <a:lstStyle/>
          <a:p>
            <a:endParaRPr lang="zh-CN" altLang="en-US"/>
          </a:p>
        </p:txBody>
      </p:sp>
      <p:pic>
        <p:nvPicPr>
          <p:cNvPr id="163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752600"/>
            <a:ext cx="85344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7" name="矩形 6"/>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822960" y="1066800"/>
            <a:ext cx="5806440" cy="670561"/>
          </a:xfrm>
        </p:spPr>
        <p:txBody>
          <a:bodyPr>
            <a:normAutofit/>
          </a:bodyPr>
          <a:lstStyle/>
          <a:p>
            <a:r>
              <a:rPr lang="zh-CN" altLang="en-US" sz="4000" dirty="0"/>
              <a:t>数电实验中示波器的设置：</a:t>
            </a:r>
            <a:endParaRPr lang="zh-CN" altLang="en-US" sz="4000" dirty="0"/>
          </a:p>
        </p:txBody>
      </p:sp>
      <p:pic>
        <p:nvPicPr>
          <p:cNvPr id="17411"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a:xfrm>
            <a:off x="837137" y="1758626"/>
            <a:ext cx="6008660" cy="4561100"/>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1320629"/>
            <a:ext cx="8997950" cy="4910137"/>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
        <p:nvSpPr>
          <p:cNvPr id="7" name="标题 1"/>
          <p:cNvSpPr>
            <a:spLocks noGrp="1"/>
          </p:cNvSpPr>
          <p:nvPr>
            <p:ph type="title"/>
          </p:nvPr>
        </p:nvSpPr>
        <p:spPr>
          <a:xfrm>
            <a:off x="228600" y="650068"/>
            <a:ext cx="5806440" cy="670561"/>
          </a:xfrm>
        </p:spPr>
        <p:txBody>
          <a:bodyPr>
            <a:normAutofit/>
          </a:bodyPr>
          <a:lstStyle/>
          <a:p>
            <a:r>
              <a:rPr lang="zh-CN" altLang="en-US" sz="3600" dirty="0"/>
              <a:t>数电实验中示波器的设置：</a:t>
            </a:r>
            <a:endParaRPr lang="zh-CN" altLang="en-US" sz="3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85800" y="701012"/>
            <a:ext cx="4114800" cy="594361"/>
          </a:xfrm>
        </p:spPr>
        <p:txBody>
          <a:bodyPr>
            <a:normAutofit/>
          </a:bodyPr>
          <a:lstStyle/>
          <a:p>
            <a:r>
              <a:rPr lang="en-US" altLang="zh-CN" sz="3200" dirty="0"/>
              <a:t>D</a:t>
            </a:r>
            <a:r>
              <a:rPr lang="zh-CN" altLang="en-US" sz="3200" dirty="0"/>
              <a:t>触发器，</a:t>
            </a:r>
            <a:r>
              <a:rPr lang="en-US" altLang="zh-CN" sz="3200" dirty="0"/>
              <a:t>D=</a:t>
            </a:r>
            <a:r>
              <a:rPr lang="zh-CN" altLang="en-US" sz="3200" dirty="0"/>
              <a:t>高电平</a:t>
            </a:r>
            <a:endParaRPr lang="zh-CN" altLang="en-US" sz="3200" dirty="0"/>
          </a:p>
        </p:txBody>
      </p:sp>
      <p:pic>
        <p:nvPicPr>
          <p:cNvPr id="19459"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1241425"/>
            <a:ext cx="9144000" cy="5208588"/>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52400" y="838200"/>
            <a:ext cx="6858000" cy="619645"/>
          </a:xfrm>
        </p:spPr>
        <p:txBody>
          <a:bodyPr>
            <a:normAutofit/>
          </a:bodyPr>
          <a:lstStyle/>
          <a:p>
            <a:r>
              <a:rPr lang="zh-CN" altLang="en-US" sz="2800" dirty="0">
                <a:solidFill>
                  <a:schemeClr val="tx1"/>
                </a:solidFill>
              </a:rPr>
              <a:t>探头衰减系数要与示波器内的增益系数一致：</a:t>
            </a:r>
            <a:endParaRPr lang="zh-CN" altLang="en-US" sz="2800" dirty="0">
              <a:solidFill>
                <a:schemeClr val="tx1"/>
              </a:solidFill>
            </a:endParaRPr>
          </a:p>
        </p:txBody>
      </p:sp>
      <p:pic>
        <p:nvPicPr>
          <p:cNvPr id="20483"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03583" y="1820193"/>
            <a:ext cx="8939213" cy="3886200"/>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1524000" y="1716371"/>
            <a:ext cx="5821326" cy="4484889"/>
          </a:xfrm>
          <a:noFill/>
        </p:spPr>
      </p:pic>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6" name="矩形 5"/>
          <p:cNvSpPr/>
          <p:nvPr/>
        </p:nvSpPr>
        <p:spPr>
          <a:xfrm>
            <a:off x="7239000" y="697468"/>
            <a:ext cx="2044149" cy="369332"/>
          </a:xfrm>
          <a:prstGeom prst="rect">
            <a:avLst/>
          </a:prstGeom>
        </p:spPr>
        <p:txBody>
          <a:bodyPr wrap="none">
            <a:spAutoFit/>
          </a:bodyPr>
          <a:lstStyle/>
          <a:p>
            <a:pPr eaLnBrk="1" hangingPunct="1">
              <a:spcBef>
                <a:spcPct val="50000"/>
              </a:spcBef>
              <a:defRPr/>
            </a:pPr>
            <a:r>
              <a:rPr lang="zh-CN" altLang="en-US" b="1" dirty="0"/>
              <a:t>（实验注意事项）</a:t>
            </a:r>
            <a:endParaRPr lang="zh-CN" altLang="en-US" b="1" dirty="0"/>
          </a:p>
        </p:txBody>
      </p:sp>
      <p:sp>
        <p:nvSpPr>
          <p:cNvPr id="7" name="标题 1"/>
          <p:cNvSpPr>
            <a:spLocks noGrp="1"/>
          </p:cNvSpPr>
          <p:nvPr>
            <p:ph type="title"/>
          </p:nvPr>
        </p:nvSpPr>
        <p:spPr>
          <a:xfrm>
            <a:off x="152400" y="838200"/>
            <a:ext cx="6858000" cy="619645"/>
          </a:xfrm>
        </p:spPr>
        <p:txBody>
          <a:bodyPr>
            <a:normAutofit/>
          </a:bodyPr>
          <a:lstStyle/>
          <a:p>
            <a:r>
              <a:rPr lang="zh-CN" altLang="en-US" sz="2800" dirty="0">
                <a:solidFill>
                  <a:schemeClr val="tx1"/>
                </a:solidFill>
              </a:rPr>
              <a:t>探头衰减系数要与示波器内的增益系数一致：</a:t>
            </a:r>
            <a:endParaRPr lang="zh-CN" altLang="en-US" sz="28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lstStyle/>
          <a:p>
            <a:pPr algn="ctr" eaLnBrk="1" hangingPunct="1">
              <a:buFont typeface="Wingdings" panose="05000000000000000000" pitchFamily="2" charset="2"/>
              <a:buNone/>
            </a:pPr>
            <a:r>
              <a:rPr lang="en-US" altLang="zh-CN" sz="8000" dirty="0"/>
              <a:t> THE  END </a:t>
            </a:r>
            <a:endParaRPr lang="en-US" altLang="zh-CN" sz="8000" dirty="0"/>
          </a:p>
          <a:p>
            <a:pPr algn="ctr" eaLnBrk="1" hangingPunct="1">
              <a:buFont typeface="Wingdings" panose="05000000000000000000" pitchFamily="2" charset="2"/>
              <a:buNone/>
            </a:pPr>
            <a:r>
              <a:rPr lang="en-US" altLang="zh-CN" sz="8000" dirty="0"/>
              <a:t>   </a:t>
            </a:r>
            <a:r>
              <a:rPr lang="zh-CN" altLang="en-US" sz="8000" dirty="0"/>
              <a:t>谢谢大家！</a:t>
            </a:r>
            <a:endParaRPr lang="zh-CN" altLang="en-US" sz="8000" dirty="0"/>
          </a:p>
        </p:txBody>
      </p:sp>
      <p:sp>
        <p:nvSpPr>
          <p:cNvPr id="2" name="灯片编号占位符 1"/>
          <p:cNvSpPr>
            <a:spLocks noGrp="1"/>
          </p:cNvSpPr>
          <p:nvPr>
            <p:ph type="sldNum" sz="quarter" idx="12"/>
          </p:nvPr>
        </p:nvSpPr>
        <p:spPr/>
        <p:txBody>
          <a:bodyPr/>
          <a:lstStyle/>
          <a:p>
            <a:fld id="{C7C43136-F088-4C31-A5DB-56A4E4552B84}" type="slidenum">
              <a:rPr lang="en-US" altLang="zh-CN"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p:cNvSpPr txBox="1">
            <a:spLocks noChangeArrowheads="1"/>
          </p:cNvSpPr>
          <p:nvPr/>
        </p:nvSpPr>
        <p:spPr bwMode="auto">
          <a:xfrm>
            <a:off x="2476500" y="776288"/>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t>实验五    双稳态触发器</a:t>
            </a:r>
            <a:endParaRPr lang="zh-CN" altLang="en-US" sz="2800" b="1"/>
          </a:p>
        </p:txBody>
      </p:sp>
      <p:sp>
        <p:nvSpPr>
          <p:cNvPr id="2051" name="Text Box 6"/>
          <p:cNvSpPr txBox="1">
            <a:spLocks noChangeArrowheads="1"/>
          </p:cNvSpPr>
          <p:nvPr/>
        </p:nvSpPr>
        <p:spPr bwMode="auto">
          <a:xfrm>
            <a:off x="533400" y="1676400"/>
            <a:ext cx="8153400" cy="4246563"/>
          </a:xfrm>
          <a:prstGeom prst="rect">
            <a:avLst/>
          </a:prstGeom>
          <a:noFill/>
          <a:ln>
            <a:noFill/>
          </a:ln>
          <a:effec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400" b="1" dirty="0"/>
              <a:t>实验目的</a:t>
            </a:r>
            <a:endParaRPr lang="zh-CN" altLang="en-US" sz="2400" b="1" dirty="0"/>
          </a:p>
          <a:p>
            <a:pPr indent="457200" eaLnBrk="1" hangingPunct="1">
              <a:spcBef>
                <a:spcPct val="50000"/>
              </a:spcBef>
              <a:defRPr/>
            </a:pPr>
            <a:r>
              <a:rPr lang="en-US" altLang="zh-CN" dirty="0"/>
              <a:t>1</a:t>
            </a:r>
            <a:r>
              <a:rPr lang="zh-CN" altLang="en-US" dirty="0"/>
              <a:t>、学习掌握基本</a:t>
            </a:r>
            <a:r>
              <a:rPr lang="en-US" altLang="zh-CN" dirty="0"/>
              <a:t>RS</a:t>
            </a:r>
            <a:r>
              <a:rPr lang="zh-CN" altLang="en-US" dirty="0"/>
              <a:t>触发器，</a:t>
            </a:r>
            <a:r>
              <a:rPr lang="en-US" altLang="zh-CN" dirty="0"/>
              <a:t>D</a:t>
            </a:r>
            <a:r>
              <a:rPr lang="zh-CN" altLang="en-US" dirty="0"/>
              <a:t>触发器和</a:t>
            </a:r>
            <a:r>
              <a:rPr lang="en-US" altLang="zh-CN" dirty="0"/>
              <a:t>JK</a:t>
            </a:r>
            <a:r>
              <a:rPr lang="zh-CN" altLang="en-US" dirty="0"/>
              <a:t>触发器的逻辑功能和测试方法。</a:t>
            </a:r>
            <a:endParaRPr lang="zh-CN" altLang="en-US" dirty="0"/>
          </a:p>
          <a:p>
            <a:pPr indent="457200" eaLnBrk="1" hangingPunct="1">
              <a:spcBef>
                <a:spcPct val="50000"/>
              </a:spcBef>
              <a:defRPr/>
            </a:pPr>
            <a:r>
              <a:rPr lang="en-US" altLang="zh-CN" dirty="0"/>
              <a:t>2</a:t>
            </a:r>
            <a:r>
              <a:rPr lang="zh-CN" altLang="en-US" dirty="0"/>
              <a:t>、初步了解时序逻辑电路特征。</a:t>
            </a:r>
            <a:endParaRPr lang="zh-CN" altLang="en-US" dirty="0"/>
          </a:p>
          <a:p>
            <a:pPr eaLnBrk="1" hangingPunct="1">
              <a:spcBef>
                <a:spcPct val="50000"/>
              </a:spcBef>
              <a:defRPr/>
            </a:pPr>
            <a:r>
              <a:rPr lang="zh-CN" altLang="en-US" sz="2400" b="1" dirty="0"/>
              <a:t>实验原理</a:t>
            </a:r>
            <a:endParaRPr lang="zh-CN" altLang="en-US" sz="2400" b="1" dirty="0"/>
          </a:p>
          <a:p>
            <a:pPr indent="457200" eaLnBrk="1" hangingPunct="1">
              <a:spcBef>
                <a:spcPct val="50000"/>
              </a:spcBef>
              <a:defRPr/>
            </a:pPr>
            <a:r>
              <a:rPr lang="zh-CN" altLang="en-US" dirty="0"/>
              <a:t>触发器是时序逻辑电路的基本单元，能够存储一位二值信号。它是一种具有记忆功能的时序器件，输出状态不仅与输入信号有关，还与输入信号的次序有关。触发器必须具备以下两个基本特点：</a:t>
            </a:r>
            <a:endParaRPr lang="zh-CN" altLang="en-US" dirty="0"/>
          </a:p>
          <a:p>
            <a:pPr indent="457200" eaLnBrk="1" hangingPunct="1">
              <a:spcBef>
                <a:spcPct val="50000"/>
              </a:spcBef>
              <a:defRPr/>
            </a:pPr>
            <a:r>
              <a:rPr lang="en-US" altLang="zh-CN" dirty="0"/>
              <a:t>1</a:t>
            </a:r>
            <a:r>
              <a:rPr lang="zh-CN" altLang="en-US" dirty="0"/>
              <a:t>、具有两个能自行保持的稳定状态，用来表示逻辑状态的</a:t>
            </a:r>
            <a:r>
              <a:rPr lang="en-US" altLang="zh-CN" dirty="0"/>
              <a:t>0</a:t>
            </a:r>
            <a:r>
              <a:rPr lang="zh-CN" altLang="en-US" dirty="0"/>
              <a:t>和</a:t>
            </a:r>
            <a:r>
              <a:rPr lang="en-US" altLang="zh-CN" dirty="0"/>
              <a:t>1</a:t>
            </a:r>
            <a:r>
              <a:rPr lang="zh-CN" altLang="en-US" dirty="0"/>
              <a:t>。</a:t>
            </a:r>
            <a:endParaRPr lang="en-US" altLang="zh-CN" dirty="0"/>
          </a:p>
          <a:p>
            <a:pPr indent="457200" eaLnBrk="1" hangingPunct="1">
              <a:spcBef>
                <a:spcPct val="50000"/>
              </a:spcBef>
              <a:defRPr/>
            </a:pPr>
            <a:r>
              <a:rPr lang="en-US" altLang="zh-CN" dirty="0"/>
              <a:t>2</a:t>
            </a:r>
            <a:r>
              <a:rPr lang="zh-CN" altLang="en-US" dirty="0"/>
              <a:t>、根据不同的输入信号以及次序，可以置成</a:t>
            </a:r>
            <a:r>
              <a:rPr lang="en-US" altLang="zh-CN" dirty="0"/>
              <a:t>1</a:t>
            </a:r>
            <a:r>
              <a:rPr lang="zh-CN" altLang="en-US" dirty="0"/>
              <a:t>或</a:t>
            </a:r>
            <a:r>
              <a:rPr lang="en-US" altLang="zh-CN" dirty="0"/>
              <a:t>0</a:t>
            </a:r>
            <a:r>
              <a:rPr lang="zh-CN" altLang="en-US" dirty="0"/>
              <a:t>的状态。</a:t>
            </a:r>
            <a:endParaRPr lang="zh-CN" altLang="en-US" dirty="0"/>
          </a:p>
        </p:txBody>
      </p:sp>
      <p:sp>
        <p:nvSpPr>
          <p:cNvPr id="3" name="灯片编号占位符 2"/>
          <p:cNvSpPr>
            <a:spLocks noGrp="1"/>
          </p:cNvSpPr>
          <p:nvPr>
            <p:ph type="sldNum" sz="quarter" idx="12"/>
          </p:nvPr>
        </p:nvSpPr>
        <p:spPr/>
        <p:txBody>
          <a:bodyPr/>
          <a:lstStyle/>
          <a:p>
            <a:fld id="{CF6E0684-AE53-4934-96B1-0AF66CEF072B}" type="slidenum">
              <a:rPr lang="en-US" altLang="zh-CN" smtClean="0"/>
            </a:fld>
            <a:endParaRPr lang="en-US" altLang="zh-CN"/>
          </a:p>
        </p:txBody>
      </p:sp>
      <p:sp>
        <p:nvSpPr>
          <p:cNvPr id="5" name="页脚占位符 1"/>
          <p:cNvSpPr>
            <a:spLocks noGrp="1"/>
          </p:cNvSpPr>
          <p:nvPr>
            <p:ph type="ftr" sz="quarter" idx="11"/>
          </p:nvPr>
        </p:nvSpPr>
        <p:spPr>
          <a:xfrm>
            <a:off x="2764639" y="6459786"/>
            <a:ext cx="3617103" cy="365125"/>
          </a:xfrm>
        </p:spPr>
        <p:txBody>
          <a:bodyPr/>
          <a:lstStyle/>
          <a:p>
            <a:pPr>
              <a:defRPr/>
            </a:pPr>
            <a:r>
              <a:rPr lang="zh-CN" altLang="en-US" sz="1400" dirty="0"/>
              <a:t>实验五 双稳态触发器</a:t>
            </a:r>
            <a:endParaRPr lang="en-US" altLang="zh-CN"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5" name="矩形 4"/>
          <p:cNvSpPr/>
          <p:nvPr/>
        </p:nvSpPr>
        <p:spPr>
          <a:xfrm>
            <a:off x="7696200" y="697468"/>
            <a:ext cx="1579278" cy="369332"/>
          </a:xfrm>
          <a:prstGeom prst="rect">
            <a:avLst/>
          </a:prstGeom>
        </p:spPr>
        <p:txBody>
          <a:bodyPr wrap="none">
            <a:spAutoFit/>
          </a:bodyPr>
          <a:lstStyle/>
          <a:p>
            <a:pPr eaLnBrk="1" hangingPunct="1">
              <a:spcBef>
                <a:spcPct val="50000"/>
              </a:spcBef>
              <a:defRPr/>
            </a:pPr>
            <a:r>
              <a:rPr lang="zh-CN" altLang="en-US" b="1" dirty="0"/>
              <a:t>（实验原理）</a:t>
            </a:r>
            <a:endParaRPr lang="zh-CN" altLang="en-US" b="1" dirty="0"/>
          </a:p>
        </p:txBody>
      </p:sp>
      <p:sp>
        <p:nvSpPr>
          <p:cNvPr id="6" name="左中括号 5"/>
          <p:cNvSpPr/>
          <p:nvPr/>
        </p:nvSpPr>
        <p:spPr>
          <a:xfrm>
            <a:off x="1079501" y="2442026"/>
            <a:ext cx="181225" cy="3009239"/>
          </a:xfrm>
          <a:prstGeom prst="leftBracket">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000"/>
          </a:p>
        </p:txBody>
      </p:sp>
      <p:sp>
        <p:nvSpPr>
          <p:cNvPr id="7" name="文本框 6"/>
          <p:cNvSpPr txBox="1"/>
          <p:nvPr/>
        </p:nvSpPr>
        <p:spPr>
          <a:xfrm>
            <a:off x="1309760" y="2265271"/>
            <a:ext cx="1208792" cy="400110"/>
          </a:xfrm>
          <a:prstGeom prst="rect">
            <a:avLst/>
          </a:prstGeom>
          <a:noFill/>
        </p:spPr>
        <p:txBody>
          <a:bodyPr wrap="none" rtlCol="0">
            <a:spAutoFit/>
          </a:bodyPr>
          <a:lstStyle/>
          <a:p>
            <a:r>
              <a:rPr lang="en-US" altLang="zh-CN" sz="2000" dirty="0"/>
              <a:t>RS</a:t>
            </a:r>
            <a:r>
              <a:rPr lang="zh-CN" altLang="en-US" sz="2000" dirty="0"/>
              <a:t>触发器</a:t>
            </a:r>
            <a:endParaRPr lang="zh-CN" altLang="en-US" sz="2000" dirty="0"/>
          </a:p>
        </p:txBody>
      </p:sp>
      <p:sp>
        <p:nvSpPr>
          <p:cNvPr id="8" name="文本框 7"/>
          <p:cNvSpPr txBox="1"/>
          <p:nvPr/>
        </p:nvSpPr>
        <p:spPr>
          <a:xfrm>
            <a:off x="1286126" y="3268726"/>
            <a:ext cx="1168910" cy="400110"/>
          </a:xfrm>
          <a:prstGeom prst="rect">
            <a:avLst/>
          </a:prstGeom>
          <a:noFill/>
        </p:spPr>
        <p:txBody>
          <a:bodyPr wrap="none" rtlCol="0">
            <a:spAutoFit/>
          </a:bodyPr>
          <a:lstStyle/>
          <a:p>
            <a:r>
              <a:rPr lang="en-US" altLang="zh-CN" sz="2000" dirty="0"/>
              <a:t>JK</a:t>
            </a:r>
            <a:r>
              <a:rPr lang="zh-CN" altLang="en-US" sz="2000" dirty="0"/>
              <a:t>触发器</a:t>
            </a:r>
            <a:endParaRPr lang="zh-CN" altLang="en-US" sz="2000" dirty="0"/>
          </a:p>
        </p:txBody>
      </p:sp>
      <p:sp>
        <p:nvSpPr>
          <p:cNvPr id="9" name="文本框 8"/>
          <p:cNvSpPr txBox="1"/>
          <p:nvPr/>
        </p:nvSpPr>
        <p:spPr>
          <a:xfrm>
            <a:off x="2705725" y="1959540"/>
            <a:ext cx="1978234" cy="1015663"/>
          </a:xfrm>
          <a:prstGeom prst="rect">
            <a:avLst/>
          </a:prstGeom>
          <a:noFill/>
        </p:spPr>
        <p:txBody>
          <a:bodyPr wrap="none" rtlCol="0">
            <a:spAutoFit/>
          </a:bodyPr>
          <a:lstStyle/>
          <a:p>
            <a:r>
              <a:rPr lang="zh-CN" altLang="en-US" sz="2000" dirty="0"/>
              <a:t>基本</a:t>
            </a:r>
            <a:r>
              <a:rPr lang="en-US" altLang="zh-CN" sz="2000" dirty="0"/>
              <a:t>RS</a:t>
            </a:r>
            <a:r>
              <a:rPr lang="zh-CN" altLang="en-US" sz="2000" dirty="0"/>
              <a:t>触发器</a:t>
            </a:r>
            <a:endParaRPr lang="en-US" altLang="zh-CN" sz="2000" dirty="0"/>
          </a:p>
          <a:p>
            <a:r>
              <a:rPr lang="zh-CN" altLang="en-US" sz="2000" dirty="0"/>
              <a:t>时钟型</a:t>
            </a:r>
            <a:r>
              <a:rPr lang="en-US" altLang="zh-CN" sz="2000" dirty="0"/>
              <a:t>RS</a:t>
            </a:r>
            <a:r>
              <a:rPr lang="zh-CN" altLang="en-US" sz="2000" dirty="0"/>
              <a:t>触发器</a:t>
            </a:r>
            <a:endParaRPr lang="en-US" altLang="zh-CN" sz="2000" dirty="0"/>
          </a:p>
          <a:p>
            <a:r>
              <a:rPr lang="zh-CN" altLang="en-US" sz="2000" dirty="0"/>
              <a:t>同步</a:t>
            </a:r>
            <a:r>
              <a:rPr lang="en-US" altLang="zh-CN" sz="2000" dirty="0"/>
              <a:t>RS</a:t>
            </a:r>
            <a:r>
              <a:rPr lang="zh-CN" altLang="en-US" sz="2000" dirty="0"/>
              <a:t>触发器</a:t>
            </a:r>
            <a:endParaRPr lang="zh-CN" altLang="en-US" sz="2000" dirty="0"/>
          </a:p>
        </p:txBody>
      </p:sp>
      <p:sp>
        <p:nvSpPr>
          <p:cNvPr id="11" name="文本框 10"/>
          <p:cNvSpPr txBox="1"/>
          <p:nvPr/>
        </p:nvSpPr>
        <p:spPr>
          <a:xfrm>
            <a:off x="6361728" y="2241971"/>
            <a:ext cx="1210588" cy="400110"/>
          </a:xfrm>
          <a:prstGeom prst="rect">
            <a:avLst/>
          </a:prstGeom>
          <a:noFill/>
        </p:spPr>
        <p:txBody>
          <a:bodyPr wrap="none" rtlCol="0">
            <a:spAutoFit/>
          </a:bodyPr>
          <a:lstStyle/>
          <a:p>
            <a:r>
              <a:rPr lang="zh-CN" altLang="en-US" sz="2000" b="1" dirty="0">
                <a:solidFill>
                  <a:schemeClr val="accent2">
                    <a:lumMod val="75000"/>
                  </a:schemeClr>
                </a:solidFill>
              </a:rPr>
              <a:t>电平触发</a:t>
            </a:r>
            <a:endParaRPr lang="zh-CN" altLang="en-US" sz="2000" b="1" dirty="0">
              <a:solidFill>
                <a:schemeClr val="accent2">
                  <a:lumMod val="75000"/>
                </a:schemeClr>
              </a:solidFill>
            </a:endParaRPr>
          </a:p>
        </p:txBody>
      </p:sp>
      <p:sp>
        <p:nvSpPr>
          <p:cNvPr id="15" name="文本框 14"/>
          <p:cNvSpPr txBox="1"/>
          <p:nvPr/>
        </p:nvSpPr>
        <p:spPr>
          <a:xfrm>
            <a:off x="1293730" y="4272005"/>
            <a:ext cx="1111202" cy="400110"/>
          </a:xfrm>
          <a:prstGeom prst="rect">
            <a:avLst/>
          </a:prstGeom>
          <a:noFill/>
        </p:spPr>
        <p:txBody>
          <a:bodyPr wrap="none" rtlCol="0">
            <a:spAutoFit/>
          </a:bodyPr>
          <a:lstStyle/>
          <a:p>
            <a:r>
              <a:rPr lang="en-US" altLang="zh-CN" sz="2000" dirty="0"/>
              <a:t>D</a:t>
            </a:r>
            <a:r>
              <a:rPr lang="zh-CN" altLang="en-US" sz="2000" dirty="0"/>
              <a:t>触发器</a:t>
            </a:r>
            <a:endParaRPr lang="zh-CN" altLang="en-US" sz="2000" dirty="0"/>
          </a:p>
        </p:txBody>
      </p:sp>
      <p:sp>
        <p:nvSpPr>
          <p:cNvPr id="16" name="文本框 15"/>
          <p:cNvSpPr txBox="1"/>
          <p:nvPr/>
        </p:nvSpPr>
        <p:spPr>
          <a:xfrm>
            <a:off x="6335224" y="3738743"/>
            <a:ext cx="1440587" cy="400110"/>
          </a:xfrm>
          <a:prstGeom prst="rect">
            <a:avLst/>
          </a:prstGeom>
          <a:noFill/>
        </p:spPr>
        <p:txBody>
          <a:bodyPr wrap="square" rtlCol="0">
            <a:spAutoFit/>
          </a:bodyPr>
          <a:lstStyle/>
          <a:p>
            <a:r>
              <a:rPr lang="zh-CN" altLang="en-US" sz="2000" b="1" dirty="0">
                <a:solidFill>
                  <a:schemeClr val="accent2">
                    <a:lumMod val="75000"/>
                  </a:schemeClr>
                </a:solidFill>
              </a:rPr>
              <a:t>边沿触发</a:t>
            </a:r>
            <a:endParaRPr lang="zh-CN" altLang="en-US" sz="2000" b="1" dirty="0">
              <a:solidFill>
                <a:schemeClr val="accent2">
                  <a:lumMod val="75000"/>
                </a:schemeClr>
              </a:solidFill>
            </a:endParaRPr>
          </a:p>
        </p:txBody>
      </p:sp>
      <p:sp>
        <p:nvSpPr>
          <p:cNvPr id="18" name="文本框 17"/>
          <p:cNvSpPr txBox="1"/>
          <p:nvPr/>
        </p:nvSpPr>
        <p:spPr>
          <a:xfrm>
            <a:off x="1309760" y="5296983"/>
            <a:ext cx="1079142" cy="400110"/>
          </a:xfrm>
          <a:prstGeom prst="rect">
            <a:avLst/>
          </a:prstGeom>
          <a:noFill/>
        </p:spPr>
        <p:txBody>
          <a:bodyPr wrap="none" rtlCol="0">
            <a:spAutoFit/>
          </a:bodyPr>
          <a:lstStyle/>
          <a:p>
            <a:r>
              <a:rPr lang="en-US" altLang="zh-CN" sz="2000" dirty="0"/>
              <a:t>T</a:t>
            </a:r>
            <a:r>
              <a:rPr lang="zh-CN" altLang="en-US" sz="2000" dirty="0"/>
              <a:t>触发器</a:t>
            </a:r>
            <a:endParaRPr lang="zh-CN" altLang="en-US" sz="2000" dirty="0"/>
          </a:p>
        </p:txBody>
      </p:sp>
      <p:sp>
        <p:nvSpPr>
          <p:cNvPr id="26" name="标题 1"/>
          <p:cNvSpPr>
            <a:spLocks noGrp="1"/>
          </p:cNvSpPr>
          <p:nvPr>
            <p:ph type="title"/>
          </p:nvPr>
        </p:nvSpPr>
        <p:spPr>
          <a:xfrm>
            <a:off x="822960" y="286604"/>
            <a:ext cx="7543800" cy="1450757"/>
          </a:xfrm>
        </p:spPr>
        <p:txBody>
          <a:bodyPr>
            <a:normAutofit/>
          </a:bodyPr>
          <a:lstStyle/>
          <a:p>
            <a:r>
              <a:rPr lang="zh-CN" altLang="en-US" sz="2400" dirty="0"/>
              <a:t>本次实验内容主要包括</a:t>
            </a:r>
            <a:r>
              <a:rPr lang="en-US" altLang="zh-CN" sz="2400" dirty="0"/>
              <a:t>RS</a:t>
            </a:r>
            <a:r>
              <a:rPr lang="zh-CN" altLang="en-US" sz="2400" dirty="0"/>
              <a:t>触发器、</a:t>
            </a:r>
            <a:r>
              <a:rPr lang="en-US" altLang="zh-CN" sz="2400" dirty="0"/>
              <a:t>JK</a:t>
            </a:r>
            <a:r>
              <a:rPr lang="zh-CN" altLang="en-US" sz="2400" dirty="0"/>
              <a:t>触发器和</a:t>
            </a:r>
            <a:r>
              <a:rPr lang="en-US" altLang="zh-CN" sz="2400" dirty="0"/>
              <a:t>D</a:t>
            </a:r>
            <a:r>
              <a:rPr lang="zh-CN" altLang="en-US" sz="2400" dirty="0"/>
              <a:t>触发器。</a:t>
            </a:r>
            <a:endParaRPr lang="zh-CN" altLang="en-US" sz="2400" dirty="0"/>
          </a:p>
        </p:txBody>
      </p:sp>
      <p:sp>
        <p:nvSpPr>
          <p:cNvPr id="27" name="矩形 26"/>
          <p:cNvSpPr/>
          <p:nvPr/>
        </p:nvSpPr>
        <p:spPr>
          <a:xfrm>
            <a:off x="5015032" y="5697093"/>
            <a:ext cx="2969083" cy="461665"/>
          </a:xfrm>
          <a:prstGeom prst="rect">
            <a:avLst/>
          </a:prstGeom>
        </p:spPr>
        <p:txBody>
          <a:bodyPr wrap="none">
            <a:spAutoFit/>
          </a:bodyPr>
          <a:lstStyle/>
          <a:p>
            <a:r>
              <a:rPr lang="zh-CN" altLang="en-US" sz="2400" b="1" dirty="0">
                <a:solidFill>
                  <a:srgbClr val="FF0000"/>
                </a:solidFill>
              </a:rPr>
              <a:t>如何实现相互转换？</a:t>
            </a:r>
            <a:endParaRPr lang="zh-CN" altLang="en-US" sz="2400" b="1" dirty="0">
              <a:solidFill>
                <a:srgbClr val="FF0000"/>
              </a:solidFill>
            </a:endParaRPr>
          </a:p>
        </p:txBody>
      </p:sp>
      <p:sp>
        <p:nvSpPr>
          <p:cNvPr id="29" name="左大括号 28"/>
          <p:cNvSpPr/>
          <p:nvPr/>
        </p:nvSpPr>
        <p:spPr>
          <a:xfrm>
            <a:off x="2541655" y="2059545"/>
            <a:ext cx="140967" cy="824468"/>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8" name="矩形 27"/>
          <p:cNvSpPr/>
          <p:nvPr/>
        </p:nvSpPr>
        <p:spPr>
          <a:xfrm>
            <a:off x="2682622" y="4286322"/>
            <a:ext cx="1213794" cy="400110"/>
          </a:xfrm>
          <a:prstGeom prst="rect">
            <a:avLst/>
          </a:prstGeom>
        </p:spPr>
        <p:txBody>
          <a:bodyPr wrap="none">
            <a:spAutoFit/>
          </a:bodyPr>
          <a:lstStyle/>
          <a:p>
            <a:r>
              <a:rPr lang="zh-CN" altLang="en-US" sz="2000" dirty="0"/>
              <a:t>置</a:t>
            </a:r>
            <a:r>
              <a:rPr lang="en-US" altLang="zh-CN" sz="2000" dirty="0"/>
              <a:t>0</a:t>
            </a:r>
            <a:r>
              <a:rPr lang="zh-CN" altLang="en-US" sz="2000" dirty="0"/>
              <a:t>、置</a:t>
            </a:r>
            <a:r>
              <a:rPr lang="en-US" altLang="zh-CN" sz="2000" dirty="0"/>
              <a:t>1</a:t>
            </a:r>
            <a:endParaRPr lang="zh-CN" altLang="en-US" sz="2000" dirty="0"/>
          </a:p>
        </p:txBody>
      </p:sp>
      <p:sp>
        <p:nvSpPr>
          <p:cNvPr id="30" name="矩形 29"/>
          <p:cNvSpPr/>
          <p:nvPr/>
        </p:nvSpPr>
        <p:spPr>
          <a:xfrm>
            <a:off x="2666419" y="3268726"/>
            <a:ext cx="1470274" cy="707886"/>
          </a:xfrm>
          <a:prstGeom prst="rect">
            <a:avLst/>
          </a:prstGeom>
        </p:spPr>
        <p:txBody>
          <a:bodyPr wrap="none">
            <a:spAutoFit/>
          </a:bodyPr>
          <a:lstStyle/>
          <a:p>
            <a:r>
              <a:rPr lang="zh-CN" altLang="en-US" sz="2000" dirty="0"/>
              <a:t>置</a:t>
            </a:r>
            <a:r>
              <a:rPr lang="en-US" altLang="zh-CN" sz="2000" dirty="0"/>
              <a:t>0</a:t>
            </a:r>
            <a:r>
              <a:rPr lang="zh-CN" altLang="en-US" sz="2000" dirty="0"/>
              <a:t>、置</a:t>
            </a:r>
            <a:r>
              <a:rPr lang="en-US" altLang="zh-CN" sz="2000" dirty="0"/>
              <a:t>1</a:t>
            </a:r>
            <a:r>
              <a:rPr lang="zh-CN" altLang="en-US" sz="2000" dirty="0"/>
              <a:t>、</a:t>
            </a:r>
            <a:endParaRPr lang="en-US" altLang="zh-CN" sz="2000" dirty="0"/>
          </a:p>
          <a:p>
            <a:r>
              <a:rPr lang="zh-CN" altLang="en-US" sz="2000" dirty="0"/>
              <a:t>保持、翻转</a:t>
            </a:r>
            <a:endParaRPr lang="zh-CN" altLang="en-US" sz="2000" dirty="0"/>
          </a:p>
        </p:txBody>
      </p:sp>
      <p:sp>
        <p:nvSpPr>
          <p:cNvPr id="31" name="矩形 30"/>
          <p:cNvSpPr/>
          <p:nvPr/>
        </p:nvSpPr>
        <p:spPr>
          <a:xfrm>
            <a:off x="4153258" y="3338633"/>
            <a:ext cx="1723549" cy="400110"/>
          </a:xfrm>
          <a:prstGeom prst="rect">
            <a:avLst/>
          </a:prstGeom>
        </p:spPr>
        <p:txBody>
          <a:bodyPr wrap="none">
            <a:spAutoFit/>
          </a:bodyPr>
          <a:lstStyle/>
          <a:p>
            <a:r>
              <a:rPr lang="zh-CN" altLang="en-US" sz="2000" dirty="0"/>
              <a:t>全功能触发器</a:t>
            </a:r>
            <a:endParaRPr lang="zh-CN" altLang="en-US" sz="2000" dirty="0"/>
          </a:p>
        </p:txBody>
      </p:sp>
      <p:sp>
        <p:nvSpPr>
          <p:cNvPr id="33" name="矩形 32"/>
          <p:cNvSpPr/>
          <p:nvPr/>
        </p:nvSpPr>
        <p:spPr>
          <a:xfrm>
            <a:off x="2682622" y="4649325"/>
            <a:ext cx="2749471" cy="400110"/>
          </a:xfrm>
          <a:prstGeom prst="rect">
            <a:avLst/>
          </a:prstGeom>
        </p:spPr>
        <p:txBody>
          <a:bodyPr wrap="none">
            <a:spAutoFit/>
          </a:bodyPr>
          <a:lstStyle/>
          <a:p>
            <a:r>
              <a:rPr lang="zh-CN" altLang="en-US" sz="2000" dirty="0">
                <a:solidFill>
                  <a:srgbClr val="FF0000"/>
                </a:solidFill>
              </a:rPr>
              <a:t>如何实现保持和翻转？</a:t>
            </a:r>
            <a:endParaRPr lang="zh-CN" altLang="en-US" sz="2000" dirty="0">
              <a:solidFill>
                <a:srgbClr val="FF0000"/>
              </a:solidFill>
            </a:endParaRPr>
          </a:p>
        </p:txBody>
      </p:sp>
      <p:sp>
        <p:nvSpPr>
          <p:cNvPr id="35" name="矩形 34"/>
          <p:cNvSpPr/>
          <p:nvPr/>
        </p:nvSpPr>
        <p:spPr>
          <a:xfrm>
            <a:off x="2636602" y="5278220"/>
            <a:ext cx="1467068" cy="400110"/>
          </a:xfrm>
          <a:prstGeom prst="rect">
            <a:avLst/>
          </a:prstGeom>
        </p:spPr>
        <p:txBody>
          <a:bodyPr wrap="none">
            <a:spAutoFit/>
          </a:bodyPr>
          <a:lstStyle/>
          <a:p>
            <a:r>
              <a:rPr lang="zh-CN" altLang="en-US" sz="2000" dirty="0"/>
              <a:t>保持、翻转</a:t>
            </a:r>
            <a:endParaRPr lang="zh-CN" altLang="en-US" sz="2000" dirty="0"/>
          </a:p>
        </p:txBody>
      </p:sp>
      <p:cxnSp>
        <p:nvCxnSpPr>
          <p:cNvPr id="36" name="直接连接符 35"/>
          <p:cNvCxnSpPr/>
          <p:nvPr/>
        </p:nvCxnSpPr>
        <p:spPr>
          <a:xfrm>
            <a:off x="5876807" y="2442026"/>
            <a:ext cx="48492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9" name="右中括号 38"/>
          <p:cNvSpPr/>
          <p:nvPr/>
        </p:nvSpPr>
        <p:spPr>
          <a:xfrm>
            <a:off x="5986209" y="3368058"/>
            <a:ext cx="181225" cy="1170887"/>
          </a:xfrm>
          <a:prstGeom prst="rightBracket">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05412" y="2029683"/>
            <a:ext cx="2616215" cy="395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5"/>
          <p:cNvSpPr txBox="1">
            <a:spLocks noChangeArrowheads="1"/>
          </p:cNvSpPr>
          <p:nvPr/>
        </p:nvSpPr>
        <p:spPr bwMode="auto">
          <a:xfrm>
            <a:off x="4879975" y="5894388"/>
            <a:ext cx="3276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a:t>
            </a:r>
            <a:r>
              <a:rPr lang="zh-CN" altLang="en-US"/>
              <a:t>图</a:t>
            </a:r>
            <a:r>
              <a:rPr lang="en-US" altLang="zh-CN"/>
              <a:t>5-1    </a:t>
            </a:r>
            <a:r>
              <a:rPr lang="zh-CN" altLang="en-US"/>
              <a:t>基本</a:t>
            </a:r>
            <a:r>
              <a:rPr lang="en-US" altLang="zh-CN"/>
              <a:t>RS</a:t>
            </a:r>
            <a:r>
              <a:rPr lang="zh-CN" altLang="en-US"/>
              <a:t>触发器</a:t>
            </a:r>
            <a:endParaRPr lang="en-US" altLang="zh-CN"/>
          </a:p>
        </p:txBody>
      </p:sp>
      <p:sp>
        <p:nvSpPr>
          <p:cNvPr id="5124" name="Text Box 6"/>
          <p:cNvSpPr txBox="1">
            <a:spLocks noChangeArrowheads="1"/>
          </p:cNvSpPr>
          <p:nvPr/>
        </p:nvSpPr>
        <p:spPr bwMode="auto">
          <a:xfrm>
            <a:off x="2447948" y="1742869"/>
            <a:ext cx="44236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chemeClr val="accent3">
                    <a:lumMod val="75000"/>
                  </a:schemeClr>
                </a:solidFill>
              </a:rPr>
              <a:t>低电平作为有效信号输入的置位复位</a:t>
            </a:r>
            <a:endParaRPr lang="zh-CN" altLang="en-US" b="1" dirty="0">
              <a:solidFill>
                <a:schemeClr val="accent3">
                  <a:lumMod val="75000"/>
                </a:schemeClr>
              </a:solidFill>
            </a:endParaRPr>
          </a:p>
        </p:txBody>
      </p:sp>
      <p:graphicFrame>
        <p:nvGraphicFramePr>
          <p:cNvPr id="5254" name="Group 134"/>
          <p:cNvGraphicFramePr>
            <a:graphicFrameLocks noGrp="1"/>
          </p:cNvGraphicFramePr>
          <p:nvPr>
            <p:ph/>
          </p:nvPr>
        </p:nvGraphicFramePr>
        <p:xfrm>
          <a:off x="1114456" y="2306113"/>
          <a:ext cx="2717784" cy="3353076"/>
        </p:xfrm>
        <a:graphic>
          <a:graphicData uri="http://schemas.openxmlformats.org/drawingml/2006/table">
            <a:tbl>
              <a:tblPr/>
              <a:tblGrid>
                <a:gridCol w="679446"/>
                <a:gridCol w="679446"/>
                <a:gridCol w="679446"/>
                <a:gridCol w="679446"/>
              </a:tblGrid>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R</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rPr>
                        <a:t>n</a:t>
                      </a:r>
                      <a:endPar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rPr>
                        <a:t>n+1</a:t>
                      </a:r>
                      <a:endPar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2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77" name="Text Box 135"/>
          <p:cNvSpPr txBox="1">
            <a:spLocks noChangeArrowheads="1"/>
          </p:cNvSpPr>
          <p:nvPr/>
        </p:nvSpPr>
        <p:spPr bwMode="auto">
          <a:xfrm>
            <a:off x="833438" y="5715000"/>
            <a:ext cx="3433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 </a:t>
            </a:r>
            <a:r>
              <a:rPr lang="zh-CN" altLang="en-US" dirty="0"/>
              <a:t>表示</a:t>
            </a:r>
            <a:r>
              <a:rPr lang="en-US" altLang="zh-CN" dirty="0"/>
              <a:t>S</a:t>
            </a:r>
            <a:r>
              <a:rPr lang="zh-CN" altLang="en-US" dirty="0"/>
              <a:t>、</a:t>
            </a:r>
            <a:r>
              <a:rPr lang="en-US" altLang="zh-CN" dirty="0"/>
              <a:t>R</a:t>
            </a:r>
            <a:r>
              <a:rPr lang="zh-CN" altLang="en-US" dirty="0"/>
              <a:t>的</a:t>
            </a:r>
            <a:r>
              <a:rPr lang="en-US" altLang="zh-CN" dirty="0"/>
              <a:t>0</a:t>
            </a:r>
            <a:r>
              <a:rPr lang="zh-CN" altLang="en-US" dirty="0"/>
              <a:t>状态同时消失后触发器状态不定</a:t>
            </a:r>
            <a:endParaRPr lang="zh-CN" altLang="en-US" dirty="0"/>
          </a:p>
        </p:txBody>
      </p:sp>
      <p:sp>
        <p:nvSpPr>
          <p:cNvPr id="2" name="页脚占位符 1"/>
          <p:cNvSpPr>
            <a:spLocks noGrp="1"/>
          </p:cNvSpPr>
          <p:nvPr>
            <p:ph type="ftr" sz="quarter" idx="11"/>
          </p:nvPr>
        </p:nvSpPr>
        <p:spPr>
          <a:xfrm>
            <a:off x="2764639" y="6459786"/>
            <a:ext cx="3617103" cy="365125"/>
          </a:xfrm>
        </p:spPr>
        <p:txBody>
          <a:bodyPr/>
          <a:lstStyle/>
          <a:p>
            <a:pPr>
              <a:defRPr/>
            </a:pPr>
            <a:r>
              <a:rPr lang="zh-CN" altLang="en-US" sz="1400" dirty="0"/>
              <a:t>实验五 双稳态触发器</a:t>
            </a:r>
            <a:endParaRPr lang="en-US" altLang="zh-CN" sz="1400" dirty="0"/>
          </a:p>
        </p:txBody>
      </p:sp>
      <p:sp>
        <p:nvSpPr>
          <p:cNvPr id="3" name="灯片编号占位符 2"/>
          <p:cNvSpPr>
            <a:spLocks noGrp="1"/>
          </p:cNvSpPr>
          <p:nvPr>
            <p:ph type="sldNum" sz="quarter" idx="12"/>
          </p:nvPr>
        </p:nvSpPr>
        <p:spPr/>
        <p:txBody>
          <a:bodyPr/>
          <a:lstStyle/>
          <a:p>
            <a:fld id="{D2B35646-60B5-4062-A38B-DADF726BCA72}" type="slidenum">
              <a:rPr lang="en-US" altLang="zh-CN" smtClean="0"/>
            </a:fld>
            <a:endParaRPr lang="en-US" altLang="zh-CN"/>
          </a:p>
        </p:txBody>
      </p:sp>
      <p:sp>
        <p:nvSpPr>
          <p:cNvPr id="9" name="矩形 8"/>
          <p:cNvSpPr/>
          <p:nvPr/>
        </p:nvSpPr>
        <p:spPr>
          <a:xfrm>
            <a:off x="7696200" y="697468"/>
            <a:ext cx="1579278" cy="369332"/>
          </a:xfrm>
          <a:prstGeom prst="rect">
            <a:avLst/>
          </a:prstGeom>
        </p:spPr>
        <p:txBody>
          <a:bodyPr wrap="none">
            <a:spAutoFit/>
          </a:bodyPr>
          <a:lstStyle/>
          <a:p>
            <a:pPr eaLnBrk="1" hangingPunct="1">
              <a:spcBef>
                <a:spcPct val="50000"/>
              </a:spcBef>
              <a:defRPr/>
            </a:pPr>
            <a:r>
              <a:rPr lang="zh-CN" altLang="en-US" b="1" dirty="0"/>
              <a:t>（实验原理）</a:t>
            </a:r>
            <a:endParaRPr lang="zh-CN" altLang="en-US" b="1" dirty="0"/>
          </a:p>
        </p:txBody>
      </p:sp>
      <p:sp>
        <p:nvSpPr>
          <p:cNvPr id="10" name="Text Box 4"/>
          <p:cNvSpPr txBox="1">
            <a:spLocks noChangeArrowheads="1"/>
          </p:cNvSpPr>
          <p:nvPr/>
        </p:nvSpPr>
        <p:spPr bwMode="auto">
          <a:xfrm>
            <a:off x="833438" y="985167"/>
            <a:ext cx="784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pPr>
            <a:r>
              <a:rPr lang="zh-CN" altLang="en-US" dirty="0"/>
              <a:t>基本</a:t>
            </a:r>
            <a:r>
              <a:rPr lang="en-US" altLang="zh-CN" dirty="0"/>
              <a:t>RS</a:t>
            </a:r>
            <a:r>
              <a:rPr lang="zh-CN" altLang="en-US" dirty="0"/>
              <a:t>触发器是各种触发器电路中结构形式最简单的一种，同时，它又是许多复杂电路结构触发器的一个组成部分。</a:t>
            </a:r>
            <a:endParaRPr lang="en-US" altLang="zh-CN" dirty="0"/>
          </a:p>
        </p:txBody>
      </p:sp>
      <p:grpSp>
        <p:nvGrpSpPr>
          <p:cNvPr id="14" name="组合 13"/>
          <p:cNvGrpSpPr/>
          <p:nvPr/>
        </p:nvGrpSpPr>
        <p:grpSpPr>
          <a:xfrm>
            <a:off x="3997306" y="2844511"/>
            <a:ext cx="355608" cy="480835"/>
            <a:chOff x="4114800" y="2610382"/>
            <a:chExt cx="355608" cy="480835"/>
          </a:xfrm>
        </p:grpSpPr>
        <p:cxnSp>
          <p:nvCxnSpPr>
            <p:cNvPr id="5" name="直接连接符 4"/>
            <p:cNvCxnSpPr/>
            <p:nvPr/>
          </p:nvCxnSpPr>
          <p:spPr>
            <a:xfrm>
              <a:off x="4114800" y="2610382"/>
              <a:ext cx="355608" cy="245852"/>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cxnSp>
          <p:nvCxnSpPr>
            <p:cNvPr id="15" name="直接连接符 14"/>
            <p:cNvCxnSpPr/>
            <p:nvPr/>
          </p:nvCxnSpPr>
          <p:spPr>
            <a:xfrm flipV="1">
              <a:off x="4114800" y="2856234"/>
              <a:ext cx="355608" cy="234983"/>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grpSp>
      <p:sp>
        <p:nvSpPr>
          <p:cNvPr id="17" name="矩形 16"/>
          <p:cNvSpPr/>
          <p:nvPr/>
        </p:nvSpPr>
        <p:spPr>
          <a:xfrm>
            <a:off x="4339754" y="2914437"/>
            <a:ext cx="646331" cy="369332"/>
          </a:xfrm>
          <a:prstGeom prst="rect">
            <a:avLst/>
          </a:prstGeom>
        </p:spPr>
        <p:txBody>
          <a:bodyPr wrap="none">
            <a:spAutoFit/>
          </a:bodyPr>
          <a:lstStyle/>
          <a:p>
            <a:r>
              <a:rPr lang="zh-CN" altLang="en-US" b="1" dirty="0">
                <a:solidFill>
                  <a:srgbClr val="0070C0"/>
                </a:solidFill>
              </a:rPr>
              <a:t>保持</a:t>
            </a:r>
            <a:endParaRPr lang="zh-CN" altLang="en-US" b="1" dirty="0">
              <a:solidFill>
                <a:srgbClr val="0070C0"/>
              </a:solidFill>
            </a:endParaRPr>
          </a:p>
        </p:txBody>
      </p:sp>
      <p:grpSp>
        <p:nvGrpSpPr>
          <p:cNvPr id="23" name="组合 22"/>
          <p:cNvGrpSpPr/>
          <p:nvPr/>
        </p:nvGrpSpPr>
        <p:grpSpPr>
          <a:xfrm>
            <a:off x="3997306" y="3595584"/>
            <a:ext cx="355608" cy="480835"/>
            <a:chOff x="4114800" y="2610382"/>
            <a:chExt cx="355608" cy="480835"/>
          </a:xfrm>
        </p:grpSpPr>
        <p:cxnSp>
          <p:nvCxnSpPr>
            <p:cNvPr id="24" name="直接连接符 23"/>
            <p:cNvCxnSpPr/>
            <p:nvPr/>
          </p:nvCxnSpPr>
          <p:spPr>
            <a:xfrm>
              <a:off x="4114800" y="2610382"/>
              <a:ext cx="355608" cy="245852"/>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cxnSp>
          <p:nvCxnSpPr>
            <p:cNvPr id="25" name="直接连接符 24"/>
            <p:cNvCxnSpPr/>
            <p:nvPr/>
          </p:nvCxnSpPr>
          <p:spPr>
            <a:xfrm flipV="1">
              <a:off x="4114800" y="2856234"/>
              <a:ext cx="355608" cy="234983"/>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grpSp>
      <p:grpSp>
        <p:nvGrpSpPr>
          <p:cNvPr id="26" name="组合 25"/>
          <p:cNvGrpSpPr/>
          <p:nvPr/>
        </p:nvGrpSpPr>
        <p:grpSpPr>
          <a:xfrm>
            <a:off x="3990956" y="4317690"/>
            <a:ext cx="355608" cy="480835"/>
            <a:chOff x="4114800" y="2610382"/>
            <a:chExt cx="355608" cy="480835"/>
          </a:xfrm>
        </p:grpSpPr>
        <p:cxnSp>
          <p:nvCxnSpPr>
            <p:cNvPr id="27" name="直接连接符 26"/>
            <p:cNvCxnSpPr/>
            <p:nvPr/>
          </p:nvCxnSpPr>
          <p:spPr>
            <a:xfrm>
              <a:off x="4114800" y="2610382"/>
              <a:ext cx="355608" cy="245852"/>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cxnSp>
          <p:nvCxnSpPr>
            <p:cNvPr id="28" name="直接连接符 27"/>
            <p:cNvCxnSpPr/>
            <p:nvPr/>
          </p:nvCxnSpPr>
          <p:spPr>
            <a:xfrm flipV="1">
              <a:off x="4114800" y="2856234"/>
              <a:ext cx="355608" cy="234983"/>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grpSp>
      <p:grpSp>
        <p:nvGrpSpPr>
          <p:cNvPr id="29" name="组合 28"/>
          <p:cNvGrpSpPr/>
          <p:nvPr/>
        </p:nvGrpSpPr>
        <p:grpSpPr>
          <a:xfrm>
            <a:off x="3997306" y="5049559"/>
            <a:ext cx="355608" cy="480835"/>
            <a:chOff x="4114800" y="2610382"/>
            <a:chExt cx="355608" cy="480835"/>
          </a:xfrm>
        </p:grpSpPr>
        <p:cxnSp>
          <p:nvCxnSpPr>
            <p:cNvPr id="30" name="直接连接符 29"/>
            <p:cNvCxnSpPr/>
            <p:nvPr/>
          </p:nvCxnSpPr>
          <p:spPr>
            <a:xfrm>
              <a:off x="4114800" y="2610382"/>
              <a:ext cx="355608" cy="245852"/>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1" name="直接连接符 30"/>
            <p:cNvCxnSpPr/>
            <p:nvPr/>
          </p:nvCxnSpPr>
          <p:spPr>
            <a:xfrm flipV="1">
              <a:off x="4114800" y="2856234"/>
              <a:ext cx="355608" cy="234983"/>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grpSp>
      <p:sp>
        <p:nvSpPr>
          <p:cNvPr id="32" name="矩形 31"/>
          <p:cNvSpPr/>
          <p:nvPr/>
        </p:nvSpPr>
        <p:spPr>
          <a:xfrm>
            <a:off x="4358392" y="3659728"/>
            <a:ext cx="646331" cy="369332"/>
          </a:xfrm>
          <a:prstGeom prst="rect">
            <a:avLst/>
          </a:prstGeom>
        </p:spPr>
        <p:txBody>
          <a:bodyPr wrap="none">
            <a:spAutoFit/>
          </a:bodyPr>
          <a:lstStyle/>
          <a:p>
            <a:r>
              <a:rPr lang="zh-CN" altLang="en-US" b="1" dirty="0">
                <a:solidFill>
                  <a:srgbClr val="0070C0"/>
                </a:solidFill>
              </a:rPr>
              <a:t>置位</a:t>
            </a:r>
            <a:endParaRPr lang="zh-CN" altLang="en-US" b="1" dirty="0">
              <a:solidFill>
                <a:srgbClr val="0070C0"/>
              </a:solidFill>
            </a:endParaRPr>
          </a:p>
        </p:txBody>
      </p:sp>
      <p:sp>
        <p:nvSpPr>
          <p:cNvPr id="33" name="矩形 32"/>
          <p:cNvSpPr/>
          <p:nvPr/>
        </p:nvSpPr>
        <p:spPr>
          <a:xfrm>
            <a:off x="4358391" y="4404738"/>
            <a:ext cx="646331" cy="369332"/>
          </a:xfrm>
          <a:prstGeom prst="rect">
            <a:avLst/>
          </a:prstGeom>
        </p:spPr>
        <p:txBody>
          <a:bodyPr wrap="square">
            <a:spAutoFit/>
          </a:bodyPr>
          <a:lstStyle/>
          <a:p>
            <a:r>
              <a:rPr lang="zh-CN" altLang="en-US" b="1" dirty="0">
                <a:solidFill>
                  <a:srgbClr val="0070C0"/>
                </a:solidFill>
              </a:rPr>
              <a:t>复位</a:t>
            </a:r>
            <a:endParaRPr lang="zh-CN" altLang="en-US" b="1" dirty="0">
              <a:solidFill>
                <a:srgbClr val="0070C0"/>
              </a:solidFill>
            </a:endParaRPr>
          </a:p>
        </p:txBody>
      </p:sp>
      <p:sp>
        <p:nvSpPr>
          <p:cNvPr id="34" name="矩形 33"/>
          <p:cNvSpPr/>
          <p:nvPr/>
        </p:nvSpPr>
        <p:spPr>
          <a:xfrm>
            <a:off x="4358391" y="5096918"/>
            <a:ext cx="646331" cy="369332"/>
          </a:xfrm>
          <a:prstGeom prst="rect">
            <a:avLst/>
          </a:prstGeom>
        </p:spPr>
        <p:txBody>
          <a:bodyPr wrap="square">
            <a:spAutoFit/>
          </a:bodyPr>
          <a:lstStyle/>
          <a:p>
            <a:r>
              <a:rPr lang="zh-CN" altLang="en-US" b="1" dirty="0">
                <a:solidFill>
                  <a:srgbClr val="FF0000"/>
                </a:solidFill>
              </a:rPr>
              <a:t>不定</a:t>
            </a:r>
            <a:endParaRPr lang="zh-CN" altLang="en-US" b="1" dirty="0">
              <a:solidFill>
                <a:srgbClr val="FF0000"/>
              </a:solidFill>
            </a:endParaRPr>
          </a:p>
        </p:txBody>
      </p:sp>
      <p:sp>
        <p:nvSpPr>
          <p:cNvPr id="18" name="文本框 17"/>
          <p:cNvSpPr txBox="1"/>
          <p:nvPr/>
        </p:nvSpPr>
        <p:spPr>
          <a:xfrm>
            <a:off x="6294496" y="2844511"/>
            <a:ext cx="447558" cy="369332"/>
          </a:xfrm>
          <a:prstGeom prst="rect">
            <a:avLst/>
          </a:prstGeom>
          <a:noFill/>
        </p:spPr>
        <p:txBody>
          <a:bodyPr wrap="none" rtlCol="0">
            <a:spAutoFit/>
          </a:bodyPr>
          <a:lstStyle/>
          <a:p>
            <a:r>
              <a:rPr lang="en-US" altLang="zh-CN" dirty="0"/>
              <a:t>G1</a:t>
            </a:r>
            <a:endParaRPr lang="zh-CN" altLang="en-US" dirty="0"/>
          </a:p>
        </p:txBody>
      </p:sp>
      <p:sp>
        <p:nvSpPr>
          <p:cNvPr id="36" name="文本框 35"/>
          <p:cNvSpPr txBox="1"/>
          <p:nvPr/>
        </p:nvSpPr>
        <p:spPr>
          <a:xfrm>
            <a:off x="6294496" y="4758203"/>
            <a:ext cx="447558" cy="369332"/>
          </a:xfrm>
          <a:prstGeom prst="rect">
            <a:avLst/>
          </a:prstGeom>
          <a:noFill/>
        </p:spPr>
        <p:txBody>
          <a:bodyPr wrap="none" rtlCol="0">
            <a:spAutoFit/>
          </a:bodyPr>
          <a:lstStyle/>
          <a:p>
            <a:r>
              <a:rPr lang="en-US" altLang="zh-CN" dirty="0"/>
              <a:t>G2</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85800" y="1206611"/>
            <a:ext cx="3505200" cy="609600"/>
          </a:xfrm>
        </p:spPr>
        <p:txBody>
          <a:bodyPr/>
          <a:lstStyle/>
          <a:p>
            <a:r>
              <a:rPr lang="zh-CN" altLang="en-US" dirty="0"/>
              <a:t>与或非门</a:t>
            </a:r>
            <a:r>
              <a:rPr lang="en-US" altLang="zh-CN" dirty="0"/>
              <a:t>RS</a:t>
            </a:r>
            <a:r>
              <a:rPr lang="zh-CN" altLang="en-US" dirty="0"/>
              <a:t>触发器的对比</a:t>
            </a:r>
            <a:endParaRPr lang="en-US" altLang="zh-CN" dirty="0"/>
          </a:p>
          <a:p>
            <a:pPr marL="0" indent="0">
              <a:buNone/>
            </a:pPr>
            <a:endParaRPr lang="zh-CN" altLang="en-US" dirty="0"/>
          </a:p>
        </p:txBody>
      </p:sp>
      <p:sp>
        <p:nvSpPr>
          <p:cNvPr id="3" name="页脚占位符 2"/>
          <p:cNvSpPr>
            <a:spLocks noGrp="1"/>
          </p:cNvSpPr>
          <p:nvPr>
            <p:ph type="ftr" sz="quarter" idx="11"/>
          </p:nvPr>
        </p:nvSpPr>
        <p:spPr/>
        <p:txBody>
          <a:bodyPr/>
          <a:lstStyle/>
          <a:p>
            <a:pPr>
              <a:defRPr/>
            </a:pPr>
            <a:r>
              <a:rPr lang="zh-CN" altLang="en-US"/>
              <a:t>实验五 双稳态触发器</a:t>
            </a:r>
            <a:endParaRPr lang="en-US" altLang="zh-CN"/>
          </a:p>
        </p:txBody>
      </p:sp>
      <p:sp>
        <p:nvSpPr>
          <p:cNvPr id="4" name="灯片编号占位符 3"/>
          <p:cNvSpPr>
            <a:spLocks noGrp="1"/>
          </p:cNvSpPr>
          <p:nvPr>
            <p:ph type="sldNum" sz="quarter" idx="12"/>
          </p:nvPr>
        </p:nvSpPr>
        <p:spPr/>
        <p:txBody>
          <a:bodyPr/>
          <a:lstStyle/>
          <a:p>
            <a:fld id="{D2B35646-60B5-4062-A38B-DADF726BCA72}" type="slidenum">
              <a:rPr lang="en-US" altLang="zh-CN" smtClean="0"/>
            </a:fld>
            <a:endParaRPr lang="en-US" altLang="zh-CN"/>
          </a:p>
        </p:txBody>
      </p:sp>
      <p:pic>
        <p:nvPicPr>
          <p:cNvPr id="6" name="图片 5"/>
          <p:cNvPicPr>
            <a:picLocks noChangeAspect="1"/>
          </p:cNvPicPr>
          <p:nvPr/>
        </p:nvPicPr>
        <p:blipFill>
          <a:blip r:embed="rId1" cstate="print"/>
          <a:stretch>
            <a:fillRect/>
          </a:stretch>
        </p:blipFill>
        <p:spPr>
          <a:xfrm rot="5400000">
            <a:off x="3852638" y="1725278"/>
            <a:ext cx="2364698" cy="2266942"/>
          </a:xfrm>
          <a:prstGeom prst="rect">
            <a:avLst/>
          </a:prstGeom>
        </p:spPr>
      </p:pic>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5405" b="17200"/>
          <a:stretch>
            <a:fillRect/>
          </a:stretch>
        </p:blipFill>
        <p:spPr bwMode="auto">
          <a:xfrm>
            <a:off x="1143000" y="1816211"/>
            <a:ext cx="2301316" cy="214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134"/>
          <p:cNvGraphicFramePr/>
          <p:nvPr/>
        </p:nvGraphicFramePr>
        <p:xfrm>
          <a:off x="1447800" y="4298663"/>
          <a:ext cx="1843089" cy="1721585"/>
        </p:xfrm>
        <a:graphic>
          <a:graphicData uri="http://schemas.openxmlformats.org/drawingml/2006/table">
            <a:tbl>
              <a:tblPr/>
              <a:tblGrid>
                <a:gridCol w="614363"/>
                <a:gridCol w="614363"/>
                <a:gridCol w="614363"/>
              </a:tblGrid>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R</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n+1</a:t>
                      </a:r>
                      <a:endParaRPr kumimoji="0" lang="en-US" altLang="zh-CN" sz="1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保持</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置位</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复位</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 name="Group 134"/>
          <p:cNvGraphicFramePr/>
          <p:nvPr/>
        </p:nvGraphicFramePr>
        <p:xfrm>
          <a:off x="4038600" y="4285963"/>
          <a:ext cx="1843089" cy="1721585"/>
        </p:xfrm>
        <a:graphic>
          <a:graphicData uri="http://schemas.openxmlformats.org/drawingml/2006/table">
            <a:tbl>
              <a:tblPr/>
              <a:tblGrid>
                <a:gridCol w="614363"/>
                <a:gridCol w="614363"/>
                <a:gridCol w="614363"/>
              </a:tblGrid>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R</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n+1</a:t>
                      </a:r>
                      <a:endParaRPr kumimoji="0" lang="en-US" altLang="zh-CN" sz="1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保持</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复位</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置位</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3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42254" y="1143001"/>
            <a:ext cx="4996546" cy="365126"/>
          </a:xfrm>
        </p:spPr>
        <p:txBody>
          <a:bodyPr>
            <a:normAutofit lnSpcReduction="10000"/>
          </a:bodyPr>
          <a:lstStyle/>
          <a:p>
            <a:r>
              <a:rPr lang="zh-CN" altLang="en-US" dirty="0"/>
              <a:t>消抖动作用</a:t>
            </a:r>
            <a:endParaRPr lang="zh-CN" altLang="en-US" dirty="0"/>
          </a:p>
        </p:txBody>
      </p:sp>
      <p:sp>
        <p:nvSpPr>
          <p:cNvPr id="3" name="页脚占位符 2"/>
          <p:cNvSpPr>
            <a:spLocks noGrp="1"/>
          </p:cNvSpPr>
          <p:nvPr>
            <p:ph type="ftr" sz="quarter" idx="11"/>
          </p:nvPr>
        </p:nvSpPr>
        <p:spPr/>
        <p:txBody>
          <a:bodyPr/>
          <a:lstStyle/>
          <a:p>
            <a:pPr>
              <a:defRPr/>
            </a:pPr>
            <a:r>
              <a:rPr lang="zh-CN" altLang="en-US"/>
              <a:t>实验五 双稳态触发器</a:t>
            </a:r>
            <a:endParaRPr lang="en-US" altLang="zh-CN"/>
          </a:p>
        </p:txBody>
      </p:sp>
      <p:sp>
        <p:nvSpPr>
          <p:cNvPr id="4" name="灯片编号占位符 3"/>
          <p:cNvSpPr>
            <a:spLocks noGrp="1"/>
          </p:cNvSpPr>
          <p:nvPr>
            <p:ph type="sldNum" sz="quarter" idx="12"/>
          </p:nvPr>
        </p:nvSpPr>
        <p:spPr/>
        <p:txBody>
          <a:bodyPr/>
          <a:lstStyle/>
          <a:p>
            <a:fld id="{D2B35646-60B5-4062-A38B-DADF726BCA72}"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199" y="1905000"/>
            <a:ext cx="4046473" cy="2971800"/>
          </a:xfrm>
          <a:prstGeom prst="rect">
            <a:avLst/>
          </a:prstGeom>
        </p:spPr>
      </p:pic>
      <p:sp>
        <p:nvSpPr>
          <p:cNvPr id="5" name="矩形 4"/>
          <p:cNvSpPr/>
          <p:nvPr/>
        </p:nvSpPr>
        <p:spPr>
          <a:xfrm>
            <a:off x="4659380" y="2057400"/>
            <a:ext cx="3733800" cy="286232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在按压按键时，由于机械开关的接触抖动，往往在几十毫秒内电压会出现多次抖动，相当于连续出现了几个脉冲信号。显然，用这样的开关产生的信号直接作为电路的驱动信号可能导致电路产生错误动作，这在有些情况下是绝对不允许的。为了消除开关的接触抖动，可在机械开关与被驱动电路间接的接入一个基本</a:t>
            </a:r>
            <a:r>
              <a:rPr lang="en-US" altLang="zh-CN" dirty="0">
                <a:solidFill>
                  <a:srgbClr val="333333"/>
                </a:solidFill>
                <a:latin typeface="微软雅黑" panose="020B0503020204020204" pitchFamily="34" charset="-122"/>
                <a:ea typeface="微软雅黑" panose="020B0503020204020204" pitchFamily="34" charset="-122"/>
              </a:rPr>
              <a:t>RS</a:t>
            </a:r>
            <a:r>
              <a:rPr lang="zh-CN" altLang="en-US" dirty="0">
                <a:solidFill>
                  <a:srgbClr val="333333"/>
                </a:solidFill>
                <a:latin typeface="微软雅黑" panose="020B0503020204020204" pitchFamily="34" charset="-122"/>
                <a:ea typeface="微软雅黑" panose="020B0503020204020204" pitchFamily="34" charset="-122"/>
              </a:rPr>
              <a:t>触发器，</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838200" y="923925"/>
            <a:ext cx="7288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时钟型</a:t>
            </a:r>
            <a:r>
              <a:rPr lang="en-US" altLang="zh-CN"/>
              <a:t>RS</a:t>
            </a:r>
            <a:r>
              <a:rPr lang="zh-CN" altLang="en-US"/>
              <a:t>触发器的电路图和其触发翻转时序图如图</a:t>
            </a:r>
            <a:r>
              <a:rPr lang="en-US" altLang="zh-CN"/>
              <a:t>5-2</a:t>
            </a:r>
            <a:r>
              <a:rPr lang="zh-CN" altLang="en-US"/>
              <a:t>所示。</a:t>
            </a:r>
            <a:endParaRPr lang="zh-CN" altLang="en-US"/>
          </a:p>
        </p:txBody>
      </p:sp>
      <p:pic>
        <p:nvPicPr>
          <p:cNvPr id="6147" name="Picture 5" descr="时钟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1600200"/>
            <a:ext cx="6248400"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6"/>
          <p:cNvSpPr txBox="1">
            <a:spLocks noChangeArrowheads="1"/>
          </p:cNvSpPr>
          <p:nvPr/>
        </p:nvSpPr>
        <p:spPr bwMode="auto">
          <a:xfrm>
            <a:off x="2538413" y="5334000"/>
            <a:ext cx="388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t>图</a:t>
            </a:r>
            <a:r>
              <a:rPr lang="en-US" altLang="zh-CN"/>
              <a:t>5-2    </a:t>
            </a:r>
            <a:r>
              <a:rPr lang="zh-CN" altLang="en-US"/>
              <a:t>时钟型</a:t>
            </a:r>
            <a:r>
              <a:rPr lang="en-US" altLang="zh-CN"/>
              <a:t>RS</a:t>
            </a:r>
            <a:r>
              <a:rPr lang="zh-CN" altLang="en-US"/>
              <a:t>触发器</a:t>
            </a:r>
            <a:endParaRPr lang="zh-CN" altLang="en-US"/>
          </a:p>
        </p:txBody>
      </p:sp>
      <p:sp>
        <p:nvSpPr>
          <p:cNvPr id="2" name="页脚占位符 1"/>
          <p:cNvSpPr>
            <a:spLocks noGrp="1"/>
          </p:cNvSpPr>
          <p:nvPr>
            <p:ph type="ftr" sz="quarter" idx="11"/>
          </p:nvPr>
        </p:nvSpPr>
        <p:spPr/>
        <p:txBody>
          <a:bodyPr/>
          <a:lstStyle/>
          <a:p>
            <a:pPr>
              <a:defRPr/>
            </a:pPr>
            <a:r>
              <a:rPr lang="zh-CN" altLang="en-US"/>
              <a:t>实验五 双稳态触发器</a:t>
            </a:r>
            <a:endParaRPr lang="en-US" altLang="zh-CN"/>
          </a:p>
        </p:txBody>
      </p:sp>
      <p:sp>
        <p:nvSpPr>
          <p:cNvPr id="3" name="灯片编号占位符 2"/>
          <p:cNvSpPr>
            <a:spLocks noGrp="1"/>
          </p:cNvSpPr>
          <p:nvPr>
            <p:ph type="sldNum" sz="quarter" idx="12"/>
          </p:nvPr>
        </p:nvSpPr>
        <p:spPr/>
        <p:txBody>
          <a:bodyPr/>
          <a:lstStyle/>
          <a:p>
            <a:fld id="{16C91165-77CD-44FD-A680-25CE3BA877DA}" type="slidenum">
              <a:rPr lang="en-US" altLang="zh-CN" smtClean="0"/>
            </a:fld>
            <a:endParaRPr lang="en-US" altLang="zh-CN"/>
          </a:p>
        </p:txBody>
      </p:sp>
      <p:sp>
        <p:nvSpPr>
          <p:cNvPr id="7" name="矩形 6"/>
          <p:cNvSpPr/>
          <p:nvPr/>
        </p:nvSpPr>
        <p:spPr>
          <a:xfrm>
            <a:off x="7696200" y="697468"/>
            <a:ext cx="1579278" cy="369332"/>
          </a:xfrm>
          <a:prstGeom prst="rect">
            <a:avLst/>
          </a:prstGeom>
        </p:spPr>
        <p:txBody>
          <a:bodyPr wrap="none">
            <a:spAutoFit/>
          </a:bodyPr>
          <a:lstStyle/>
          <a:p>
            <a:pPr eaLnBrk="1" hangingPunct="1">
              <a:spcBef>
                <a:spcPct val="50000"/>
              </a:spcBef>
              <a:defRPr/>
            </a:pPr>
            <a:r>
              <a:rPr lang="zh-CN" altLang="en-US" b="1" dirty="0"/>
              <a:t>（实验原理）</a:t>
            </a:r>
            <a:endParaRPr lang="zh-CN" altLang="en-US" b="1" dirty="0"/>
          </a:p>
        </p:txBody>
      </p:sp>
      <p:pic>
        <p:nvPicPr>
          <p:cNvPr id="4" name="图片 3"/>
          <p:cNvPicPr>
            <a:picLocks noChangeAspect="1"/>
          </p:cNvPicPr>
          <p:nvPr/>
        </p:nvPicPr>
        <p:blipFill>
          <a:blip r:embed="rId2"/>
          <a:stretch>
            <a:fillRect/>
          </a:stretch>
        </p:blipFill>
        <p:spPr>
          <a:xfrm>
            <a:off x="2286000" y="4664869"/>
            <a:ext cx="3705225" cy="5619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099" y="1295400"/>
            <a:ext cx="7543801" cy="4023360"/>
          </a:xfrm>
        </p:spPr>
        <p:txBody>
          <a:bodyPr/>
          <a:lstStyle/>
          <a:p>
            <a:r>
              <a:rPr lang="zh-CN" altLang="en-US" dirty="0"/>
              <a:t>主从</a:t>
            </a:r>
            <a:r>
              <a:rPr lang="en-US" altLang="zh-CN" dirty="0"/>
              <a:t>RS</a:t>
            </a:r>
            <a:r>
              <a:rPr lang="zh-CN" altLang="en-US" dirty="0"/>
              <a:t>触发器</a:t>
            </a:r>
            <a:endParaRPr lang="zh-CN" altLang="en-US" dirty="0"/>
          </a:p>
        </p:txBody>
      </p:sp>
      <p:sp>
        <p:nvSpPr>
          <p:cNvPr id="4" name="页脚占位符 3"/>
          <p:cNvSpPr>
            <a:spLocks noGrp="1"/>
          </p:cNvSpPr>
          <p:nvPr>
            <p:ph type="ftr" sz="quarter" idx="11"/>
          </p:nvPr>
        </p:nvSpPr>
        <p:spPr/>
        <p:txBody>
          <a:bodyPr/>
          <a:lstStyle/>
          <a:p>
            <a:pPr>
              <a:defRPr/>
            </a:pPr>
            <a:r>
              <a:rPr lang="zh-CN" altLang="en-US"/>
              <a:t>实验五 双稳态触发器</a:t>
            </a:r>
            <a:endParaRPr lang="en-US" altLang="zh-CN" dirty="0"/>
          </a:p>
        </p:txBody>
      </p:sp>
      <p:sp>
        <p:nvSpPr>
          <p:cNvPr id="5" name="灯片编号占位符 4"/>
          <p:cNvSpPr>
            <a:spLocks noGrp="1"/>
          </p:cNvSpPr>
          <p:nvPr>
            <p:ph type="sldNum" sz="quarter" idx="12"/>
          </p:nvPr>
        </p:nvSpPr>
        <p:spPr/>
        <p:txBody>
          <a:bodyPr/>
          <a:lstStyle/>
          <a:p>
            <a:fld id="{16C91165-77CD-44FD-A680-25CE3BA877DA}"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533400" y="1981200"/>
            <a:ext cx="3738049" cy="402336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d6e18ca2-4c08-4af7-916e-03fba6a36860"/>
  <p:tag name="COMMONDATA" val="eyJoZGlkIjoiNmY1MzNjOTcxYzQ1NGFiZWU2OGYyNGIzYWQ3ZDU2NDIifQ=="/>
</p:tagLst>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2433</Words>
  <Application>WPS 演示</Application>
  <PresentationFormat>全屏显示(4:3)</PresentationFormat>
  <Paragraphs>503</Paragraphs>
  <Slides>27</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27</vt:i4>
      </vt:variant>
    </vt:vector>
  </HeadingPairs>
  <TitlesOfParts>
    <vt:vector size="39" baseType="lpstr">
      <vt:lpstr>Arial</vt:lpstr>
      <vt:lpstr>宋体</vt:lpstr>
      <vt:lpstr>Wingdings</vt:lpstr>
      <vt:lpstr>Calibri</vt:lpstr>
      <vt:lpstr>Times New Roman</vt:lpstr>
      <vt:lpstr>微软雅黑</vt:lpstr>
      <vt:lpstr>PingFang SC</vt:lpstr>
      <vt:lpstr>Segoe Print</vt:lpstr>
      <vt:lpstr>Calibri Light</vt:lpstr>
      <vt:lpstr>Arial Unicode MS</vt:lpstr>
      <vt:lpstr>等线</vt:lpstr>
      <vt:lpstr>回顾</vt:lpstr>
      <vt:lpstr>概述</vt:lpstr>
      <vt:lpstr>概述</vt:lpstr>
      <vt:lpstr>PowerPoint 演示文稿</vt:lpstr>
      <vt:lpstr>本次实验内容主要包括RS触发器、JK触发器和D触发器。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低频方波用直流dc耦合的方式测量：</vt:lpstr>
      <vt:lpstr>信号源—set成 TTL输出</vt:lpstr>
      <vt:lpstr>数电实验中示波器的设置：</vt:lpstr>
      <vt:lpstr>数电实验中示波器的设置：</vt:lpstr>
      <vt:lpstr>D触发器，D=高电平</vt:lpstr>
      <vt:lpstr>探头衰减系数要与示波器内的增益系数一致：</vt:lpstr>
      <vt:lpstr>探头衰减系数要与示波器内的增益系数一致：</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TJCU</dc:creator>
  <cp:lastModifiedBy>Administrator</cp:lastModifiedBy>
  <cp:revision>169</cp:revision>
  <cp:lastPrinted>2113-01-01T00:00:00Z</cp:lastPrinted>
  <dcterms:created xsi:type="dcterms:W3CDTF">2113-01-01T00:00:00Z</dcterms:created>
  <dcterms:modified xsi:type="dcterms:W3CDTF">2022-11-07T00:25:08Z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B00AA81E1B2545CBB02E1E27F2D3DFEF</vt:lpwstr>
  </property>
  <property fmtid="{D5CDD505-2E9C-101B-9397-08002B2CF9AE}" pid="4" name="KSOProductBuildVer">
    <vt:lpwstr>2052-11.1.0.12598</vt:lpwstr>
  </property>
</Properties>
</file>